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4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eeftbijDenOsse.jpg" TargetMode="External"/><Relationship Id="rId2" Type="http://schemas.openxmlformats.org/officeDocument/2006/relationships/hyperlink" Target="http://cs.wikipedia.org/wiki/Soubor:Potamobius_astac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VY_52_INOVACE_09_CLENOVCI</a:t>
            </a:r>
            <a:r>
              <a:rPr lang="cs-CZ" sz="1800" b="1" smtClean="0"/>
              <a:t>_KORYSI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ČLENOVCI-KORÝŠI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ČLENOVCI-KORÝŠI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ČLENOVCI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13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.12.2012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ČLENOVCI-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Korysi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= nejpočetnější skupina zvířat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=tělo rozděleno – hlava hruď a zadeček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Členovce rozdělujeme 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Klepítkatci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orýši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+mj-lt"/>
              </a:rPr>
              <a:t>Většinou vodní členovci</a:t>
            </a:r>
            <a:r>
              <a:rPr lang="cs-CZ" sz="2400" dirty="0">
                <a:solidFill>
                  <a:srgbClr val="FF0000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dirty="0" smtClean="0">
                <a:latin typeface="+mj-lt"/>
                <a:cs typeface="Arial" pitchFamily="34" charset="0"/>
              </a:rPr>
              <a:t>–</a:t>
            </a:r>
            <a:r>
              <a:rPr lang="cs-CZ" sz="2800" dirty="0" smtClean="0">
                <a:latin typeface="+mj-lt"/>
                <a:cs typeface="Arial" pitchFamily="34" charset="0"/>
              </a:rPr>
              <a:t> </a:t>
            </a:r>
            <a:r>
              <a:rPr lang="cs-CZ" dirty="0" smtClean="0">
                <a:latin typeface="+mj-lt"/>
                <a:cs typeface="Arial" pitchFamily="34" charset="0"/>
              </a:rPr>
              <a:t>dýchají žábrami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Tělo rozděleno na hlavohruď a zadeček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Chráněno krunýřem – ten svlékají, aby mohli růst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Na hlavě dva páry tykadel, složené oči, 1 pár kusadel, 2 páry čelistí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Zástupci – rak říční, humr evropský</a:t>
            </a:r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Rak říční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Zákonem chráněný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Tělo pokryto tvrdým krunýřem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Dorůstá délky až 25 cm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pt-BR" dirty="0">
                <a:latin typeface="Arial" pitchFamily="34" charset="0"/>
                <a:cs typeface="Arial" pitchFamily="34" charset="0"/>
              </a:rPr>
              <a:t>Dožívá se 15 až 20 let.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Rak říční má vysokou schopnost regenerace a může mu dorůst dokonce 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Oddělené pohlaví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Jeden pár končetin má přeměněn v klepeta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465562" cy="260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Humr evropský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mořský </a:t>
            </a:r>
            <a:r>
              <a:rPr lang="cs-CZ" dirty="0" smtClean="0"/>
              <a:t>korýš</a:t>
            </a:r>
          </a:p>
          <a:p>
            <a:r>
              <a:rPr lang="cs-CZ" dirty="0"/>
              <a:t>dorůstá až metrové </a:t>
            </a:r>
            <a:r>
              <a:rPr lang="cs-CZ" dirty="0" smtClean="0"/>
              <a:t>délky(i s klepety)</a:t>
            </a:r>
          </a:p>
          <a:p>
            <a:r>
              <a:rPr lang="cs-CZ" dirty="0" smtClean="0"/>
              <a:t>Může vážit </a:t>
            </a:r>
            <a:r>
              <a:rPr lang="cs-CZ" dirty="0"/>
              <a:t>více než 11 kg</a:t>
            </a:r>
          </a:p>
          <a:p>
            <a:r>
              <a:rPr lang="cs-CZ" dirty="0" smtClean="0"/>
              <a:t>Má obrovitá klepeta</a:t>
            </a:r>
          </a:p>
          <a:p>
            <a:r>
              <a:rPr lang="cs-CZ" dirty="0" smtClean="0"/>
              <a:t>Pravé klepeto větší na drcení kořisti</a:t>
            </a:r>
          </a:p>
          <a:p>
            <a:r>
              <a:rPr lang="cs-CZ" dirty="0" smtClean="0"/>
              <a:t>Levé klepeto ostřejší na uštipování kousků masa</a:t>
            </a:r>
          </a:p>
          <a:p>
            <a:r>
              <a:rPr lang="cs-CZ" dirty="0" smtClean="0"/>
              <a:t>Loven pro své chutné maso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30050"/>
            <a:ext cx="4977730" cy="3742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Rozdělení těla korýšů?</a:t>
            </a:r>
          </a:p>
          <a:p>
            <a:pPr marL="0" indent="0">
              <a:buNone/>
            </a:pPr>
            <a:r>
              <a:rPr lang="cs-CZ" b="1" dirty="0" smtClean="0"/>
              <a:t>Hlava + hruď (hlavohruď), zadeček.</a:t>
            </a:r>
          </a:p>
          <a:p>
            <a:pPr marL="0" indent="0">
              <a:buNone/>
            </a:pPr>
            <a:r>
              <a:rPr lang="cs-CZ" dirty="0" smtClean="0"/>
              <a:t>2.   Vyjmenuj zástupce korýšů?</a:t>
            </a:r>
          </a:p>
          <a:p>
            <a:pPr marL="0" indent="0">
              <a:buNone/>
            </a:pPr>
            <a:r>
              <a:rPr lang="cs-CZ" b="1" dirty="0" smtClean="0"/>
              <a:t>Rak říční, humr evropský.</a:t>
            </a:r>
          </a:p>
          <a:p>
            <a:pPr marL="0" indent="0">
              <a:buNone/>
            </a:pPr>
            <a:r>
              <a:rPr lang="cs-CZ" dirty="0" smtClean="0"/>
              <a:t>3.   Napiš zajímavosti o humru evropském?</a:t>
            </a:r>
          </a:p>
          <a:p>
            <a:pPr marL="0" indent="0">
              <a:buNone/>
            </a:pPr>
            <a:r>
              <a:rPr lang="cs-CZ" b="1" dirty="0" smtClean="0"/>
              <a:t>Má rozdílná klepeta, chutné maso, může dorůst délky až 1 metr a vážit i přes 10 kg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cs.wikipedia.org/wiki/Soubor:Potamobius_astacus.jpg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cs.wikipedia.org/wiki/Soubor:KreeftbijDenOsse.jpg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231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ČLENOVCI</vt:lpstr>
      <vt:lpstr>KORÝŠI</vt:lpstr>
      <vt:lpstr>Rak říční</vt:lpstr>
      <vt:lpstr>Humr evropský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30</cp:revision>
  <dcterms:created xsi:type="dcterms:W3CDTF">2012-09-06T12:02:09Z</dcterms:created>
  <dcterms:modified xsi:type="dcterms:W3CDTF">2012-12-13T11:45:04Z</dcterms:modified>
</cp:coreProperties>
</file>