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68" r:id="rId6"/>
    <p:sldId id="267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06.2010a_white_Rosa_wp1.jpg" TargetMode="External"/><Relationship Id="rId2" Type="http://schemas.openxmlformats.org/officeDocument/2006/relationships/hyperlink" Target="http://cs.wikipedia.org/wiki/Soubor:Leucojum_aestivum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sian_Elephant_Prague_Zoo.jpg" TargetMode="External"/><Relationship Id="rId5" Type="http://schemas.openxmlformats.org/officeDocument/2006/relationships/hyperlink" Target="http://cs.wikipedia.org/wiki/Soubor:Peach_2.jpg" TargetMode="External"/><Relationship Id="rId4" Type="http://schemas.openxmlformats.org/officeDocument/2006/relationships/hyperlink" Target="http://cs.wikipedia.org/wiki/Soubor:Panthera_tigris_amoyensi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VY_52_INOVACE_15</a:t>
            </a:r>
            <a:r>
              <a:rPr lang="cs-CZ" sz="1800" dirty="0" smtClean="0"/>
              <a:t>_SLOZENI_ROSTLIN_ZIVOCICHU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SLOŽENÍ ROSTLINA ŽIVOČICHŮ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/>
              <a:t>SLOŽENÍ </a:t>
            </a:r>
            <a:r>
              <a:rPr lang="cs-CZ" sz="1800" b="1" dirty="0" smtClean="0"/>
              <a:t>ROSTLIN A </a:t>
            </a:r>
            <a:r>
              <a:rPr lang="cs-CZ" sz="1800" b="1" dirty="0"/>
              <a:t>ŽIVOČICHŮ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62784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b="1" dirty="0" smtClean="0">
                <a:latin typeface="Arial" pitchFamily="34" charset="0"/>
                <a:cs typeface="Arial" pitchFamily="34" charset="0"/>
              </a:rPr>
              <a:t>ROSTLINY</a:t>
            </a:r>
            <a:endParaRPr lang="cs-CZ" sz="8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rmAutofit/>
          </a:bodyPr>
          <a:lstStyle/>
          <a:p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Němec, 13.12.2012, 6.ročník,V/2/X, Člověk a příroda, Přírodopis, SLOŽENÍ ROSTLIN A ŽIVOČICHŮ, interaktivní práce žák - tabule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132856"/>
            <a:ext cx="813690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Těla jsou složena z velkého počtu buněk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– mnohobuněčné organismy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Buňky, které mají stejný tvar a vykonávají stejnou činnost – se nazývají </a:t>
            </a: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pletiva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Pletiva – krycí, vodivé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Z pletiv jsou tvořeny </a:t>
            </a: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orgány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– kořen, stonek, list, květ semeno, plod</a:t>
            </a:r>
          </a:p>
        </p:txBody>
      </p:sp>
    </p:spTree>
    <p:extLst>
      <p:ext uri="{BB962C8B-B14F-4D97-AF65-F5344CB8AC3E}">
        <p14:creationId xmlns:p14="http://schemas.microsoft.com/office/powerpoint/2010/main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ŽIVOČICHOVÉ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5"/>
            <a:ext cx="8229600" cy="4752527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Těla jsou složena z velkého počtu buněk – mnohobuněčné organismy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Buňky, které mají stejný tvar a vykonávají stejnou činnost – se nazývají</a:t>
            </a:r>
            <a:r>
              <a:rPr lang="cs-CZ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tkáně</a:t>
            </a:r>
            <a:endParaRPr lang="cs-CZ" sz="2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Tkáň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svalová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 tkání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jsou tvořeny orgány –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srdce, plíce, žaludek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Orgány, které vykonávají společnou činnost – orgánové soustavy – svalová, dýchací, trávicí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7528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Rostliny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5536" y="1340768"/>
            <a:ext cx="8363272" cy="79208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Ukázky rostlin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4" y="2976038"/>
            <a:ext cx="2048172" cy="1985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87624" y="5445224"/>
            <a:ext cx="15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tulipán</a:t>
            </a:r>
            <a:endParaRPr lang="cs-CZ" sz="32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7348" y="2875079"/>
            <a:ext cx="2461736" cy="2014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80581" y="5445224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růže</a:t>
            </a:r>
            <a:endParaRPr lang="cs-CZ" sz="3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76038"/>
            <a:ext cx="2869784" cy="19131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232773" y="5445223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bledule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19710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Živočichové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2480" y="1124744"/>
            <a:ext cx="8363272" cy="79208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Ukázky živočichů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5445222"/>
            <a:ext cx="15681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Tygr čínský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80580" y="5445224"/>
            <a:ext cx="150744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Slon indický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32773" y="5445223"/>
            <a:ext cx="14401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Křeček zlatý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848" y="2955425"/>
            <a:ext cx="2476500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647585"/>
            <a:ext cx="2457450" cy="368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444587"/>
            <a:ext cx="2457450" cy="197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5257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59422" y="116632"/>
            <a:ext cx="2880320" cy="1008112"/>
          </a:xfrm>
        </p:spPr>
        <p:txBody>
          <a:bodyPr>
            <a:normAutofit fontScale="90000"/>
          </a:bodyPr>
          <a:lstStyle/>
          <a:p>
            <a:r>
              <a:rPr lang="cs-CZ" sz="6700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229600" cy="4525963"/>
          </a:xfrm>
        </p:spPr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Složení rostlin?</a:t>
            </a:r>
            <a:endParaRPr lang="cs-CZ" b="1" i="1" dirty="0"/>
          </a:p>
          <a:p>
            <a:pPr marL="0" indent="0">
              <a:buNone/>
            </a:pPr>
            <a:r>
              <a:rPr lang="cs-CZ" b="1" i="1" dirty="0" smtClean="0"/>
              <a:t>Buňka, pletivo orgán, rostlina</a:t>
            </a:r>
          </a:p>
          <a:p>
            <a:pPr marL="0" indent="0">
              <a:buNone/>
            </a:pPr>
            <a:r>
              <a:rPr lang="cs-CZ" dirty="0" smtClean="0"/>
              <a:t>2.   Složení živočichů?</a:t>
            </a:r>
          </a:p>
          <a:p>
            <a:pPr marL="0" indent="0">
              <a:buNone/>
            </a:pPr>
            <a:r>
              <a:rPr lang="cs-CZ" b="1" i="1" dirty="0" smtClean="0"/>
              <a:t>Buňka, tkáň, orgán, orgánová soustava, živočich</a:t>
            </a:r>
          </a:p>
          <a:p>
            <a:pPr marL="0" indent="0">
              <a:buNone/>
            </a:pPr>
            <a:r>
              <a:rPr lang="cs-CZ" dirty="0" smtClean="0"/>
              <a:t>3. Vyjmenuj 3 rostliny.</a:t>
            </a:r>
          </a:p>
          <a:p>
            <a:pPr marL="0" indent="0">
              <a:buNone/>
            </a:pPr>
            <a:r>
              <a:rPr lang="cs-CZ" b="1" i="1" dirty="0" smtClean="0"/>
              <a:t>Možné řešení – tulipán, růže, bledule</a:t>
            </a:r>
          </a:p>
          <a:p>
            <a:pPr marL="0" indent="0">
              <a:buNone/>
            </a:pPr>
            <a:r>
              <a:rPr lang="cs-CZ" dirty="0" smtClean="0"/>
              <a:t>4. Vyjmenuj 3 živočichy</a:t>
            </a:r>
          </a:p>
          <a:p>
            <a:pPr marL="0" indent="0">
              <a:buNone/>
            </a:pPr>
            <a:r>
              <a:rPr lang="cs-CZ" b="1" i="1" dirty="0" smtClean="0"/>
              <a:t>Možné řešení – tygr, slon, křeček</a:t>
            </a:r>
            <a:endParaRPr lang="cs-CZ" b="1" i="1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124744"/>
            <a:ext cx="2103437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0652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cs.wikipedia.org/wiki/Soubor:Leucojum_aestivum02.jpg</a:t>
            </a:r>
            <a:endParaRPr lang="cs-CZ" sz="2400" dirty="0" smtClean="0"/>
          </a:p>
          <a:p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cs.wikipedia.org/wiki/Soubor:06.2010a_white_Rosa_wp1.jpg</a:t>
            </a:r>
            <a:endParaRPr lang="cs-CZ" sz="2400" dirty="0" smtClean="0"/>
          </a:p>
          <a:p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cs.wikipedia.org/wiki/Soubor:06.2010a_white_Rosa_wp1.jpg</a:t>
            </a:r>
            <a:endParaRPr lang="cs-CZ" sz="2400" dirty="0" smtClean="0"/>
          </a:p>
          <a:p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cs.wikipedia.org/wiki/Soubor:Panthera_tigris_amoyensis.jpg</a:t>
            </a:r>
            <a:endParaRPr lang="cs-CZ" sz="2400" dirty="0" smtClean="0"/>
          </a:p>
          <a:p>
            <a:r>
              <a:rPr lang="cs-CZ" sz="2400" dirty="0">
                <a:hlinkClick r:id="rId5"/>
              </a:rPr>
              <a:t>http://</a:t>
            </a:r>
            <a:r>
              <a:rPr lang="cs-CZ" sz="2400" dirty="0" smtClean="0">
                <a:hlinkClick r:id="rId5"/>
              </a:rPr>
              <a:t>cs.wikipedia.org/wiki/Soubor:Peach_2.jpg</a:t>
            </a:r>
            <a:endParaRPr lang="cs-CZ" sz="2400" dirty="0" smtClean="0"/>
          </a:p>
          <a:p>
            <a:r>
              <a:rPr lang="cs-CZ" sz="2400" dirty="0">
                <a:hlinkClick r:id="rId6"/>
              </a:rPr>
              <a:t>http://</a:t>
            </a:r>
            <a:r>
              <a:rPr lang="cs-CZ" sz="2400" dirty="0" smtClean="0">
                <a:hlinkClick r:id="rId6"/>
              </a:rPr>
              <a:t>cs.wikipedia.org/wiki/Soubor:Asian_Elephant_Prague_Zoo.jpg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1933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</TotalTime>
  <Words>217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ROSTLINY</vt:lpstr>
      <vt:lpstr>ŽIVOČICHOVÉ</vt:lpstr>
      <vt:lpstr>Rostliny </vt:lpstr>
      <vt:lpstr>Živočichové </vt:lpstr>
      <vt:lpstr>Test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Němec Zbyněk</cp:lastModifiedBy>
  <cp:revision>41</cp:revision>
  <dcterms:created xsi:type="dcterms:W3CDTF">2012-09-06T12:02:09Z</dcterms:created>
  <dcterms:modified xsi:type="dcterms:W3CDTF">2012-12-17T07:17:58Z</dcterms:modified>
</cp:coreProperties>
</file>