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76" r:id="rId5"/>
    <p:sldId id="277" r:id="rId6"/>
    <p:sldId id="278" r:id="rId7"/>
    <p:sldId id="26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rdan_Pond_in_Tabor_CZ.JPG" TargetMode="External"/><Relationship Id="rId7" Type="http://schemas.openxmlformats.org/officeDocument/2006/relationships/hyperlink" Target="http://cs.wikipedia.org/wiki/Soubor:Desert_-_Inner_Mongolia_edit.jpg" TargetMode="External"/><Relationship Id="rId2" Type="http://schemas.openxmlformats.org/officeDocument/2006/relationships/hyperlink" Target="http://cs.wikipedia.org/wiki/Soubor:Orlik-prehradni_hraz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Caspian_Sea_from_orbit.jpg" TargetMode="External"/><Relationship Id="rId5" Type="http://schemas.openxmlformats.org/officeDocument/2006/relationships/hyperlink" Target="http://cs.wikipedia.org/wiki/Soubor:2005-09_Bia%C5%82owieski_Park_Narodowy_2.jpg" TargetMode="External"/><Relationship Id="rId4" Type="http://schemas.openxmlformats.org/officeDocument/2006/relationships/hyperlink" Target="http://cs.wikipedia.org/wiki/Soubor:Pole_v_Cesku_lan_bez_mez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VY_52_INOVACE_16</a:t>
            </a:r>
            <a:r>
              <a:rPr lang="cs-CZ" sz="1800" dirty="0" smtClean="0"/>
              <a:t>_DRUHY SPOLEČENSTEV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DRUHY SPOLEČENSTEV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DRUHY SPOLEČENSTEV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7936" y="3905436"/>
            <a:ext cx="8208912" cy="165618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Společenstvo = soubor organismů, kteří žijí ve společném prostoru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Rozdělujeme je  na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- rostlinná společenstva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- živočišná společenstva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7936" y="260648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07.12.2012, 9.ročník, V/2/III, Člověk a příroda, Přírodopis, DRUHY SPOLEČENSTEV, interaktivní práce žák - tabule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47936" y="1412776"/>
            <a:ext cx="8208912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DRUHY SPOLEČENSTEV</a:t>
            </a:r>
            <a:br>
              <a:rPr lang="cs-CZ" sz="5400" b="1" dirty="0" smtClean="0">
                <a:latin typeface="Arial" pitchFamily="34" charset="0"/>
                <a:cs typeface="Arial" pitchFamily="34" charset="0"/>
              </a:rPr>
            </a:b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SPOLEČENSTVO LESA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Rostlinná část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Rostlinný život rozdělujeme do několika pater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Patro stromové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Patro keřové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Patro bylinné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Patro mechové</a:t>
            </a: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SPOLEČENSTVO LESA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/>
          </a:bodyPr>
          <a:lstStyle/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Živočišná část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lese žije i řada živočichů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Savci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Ptáci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Hmyz </a:t>
            </a:r>
          </a:p>
        </p:txBody>
      </p:sp>
    </p:spTree>
    <p:extLst>
      <p:ext uri="{BB962C8B-B14F-4D97-AF65-F5344CB8AC3E}">
        <p14:creationId xmlns:p14="http://schemas.microsoft.com/office/powerpoint/2010/main" val="381950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8964488" cy="367240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Vytvořené zásahem člověka.(pole, louky, vysázené lesní porosty, rybníky, přehrady…)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 přirozeném prostředí.(prales, džungle, step, jezero, poušť)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Prostředí společenstev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2776"/>
            <a:ext cx="8964488" cy="367240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pole 		       rybník 			přehrada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Prales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jezero			 poušť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8424"/>
            <a:ext cx="7772400" cy="1470025"/>
          </a:xfrm>
        </p:spPr>
        <p:txBody>
          <a:bodyPr/>
          <a:lstStyle/>
          <a:p>
            <a:r>
              <a:rPr lang="cs-CZ" dirty="0" smtClean="0"/>
              <a:t>Prostředí společenstev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12" y="2060848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7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984" y="2076479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62" y="4547134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504434"/>
            <a:ext cx="1847106" cy="2350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25144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81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společenstva?.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Rostlinná a živočišná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 smtClean="0"/>
              <a:t>Jaká jsou prostředí společenstva?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Přirozená,  vytvořená zásahem člověka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</a:t>
            </a:r>
            <a:r>
              <a:rPr lang="cs-CZ" dirty="0" smtClean="0"/>
              <a:t>Vypiš některá přirozená společenstva?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Prales, džungle, jezero, step, poušť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764705"/>
            <a:ext cx="8136904" cy="4896543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2"/>
              </a:rPr>
              <a:t>http://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2"/>
              </a:rPr>
              <a:t>cs.wikipedia.org/wiki/Soubor:Orlik-prehradni_hraz.jpg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3"/>
              </a:rPr>
              <a:t>http://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3"/>
              </a:rPr>
              <a:t>cs.wikipedia.org/wiki/Soubor:Jordan_Pond_in_Tabor_CZ.JPG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4"/>
              </a:rPr>
              <a:t>http://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4"/>
              </a:rPr>
              <a:t>cs.wikipedia.org/wiki/Soubor:Pole_v_Cesku_lan_bez_mezi.jpg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5"/>
              </a:rPr>
              <a:t>http://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5"/>
              </a:rPr>
              <a:t>cs.wikipedia.org/wiki/Soubor:2005-09_Bia%C5%82owieski_Park_Narodowy_2.jpg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6"/>
              </a:rPr>
              <a:t>http://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6"/>
              </a:rPr>
              <a:t>cs.wikipedia.org/wiki/Soubor:Caspian_Sea_from_orbit.jpg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u="sng" dirty="0">
                <a:solidFill>
                  <a:schemeClr val="bg2">
                    <a:lumMod val="90000"/>
                  </a:schemeClr>
                </a:solidFill>
                <a:hlinkClick r:id="rId7"/>
              </a:rPr>
              <a:t>http://cs.wikipedia.org/wiki/Soubor:Desert_-_</a:t>
            </a:r>
            <a:r>
              <a:rPr lang="cs-CZ" b="1" u="sng" dirty="0" smtClean="0">
                <a:solidFill>
                  <a:schemeClr val="bg2">
                    <a:lumMod val="90000"/>
                  </a:schemeClr>
                </a:solidFill>
                <a:hlinkClick r:id="rId7"/>
              </a:rPr>
              <a:t>Inner_Mongolia_edit.jpg</a:t>
            </a: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b="1" u="sng" dirty="0" smtClean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28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168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Společenstvo = soubor organismů, kteří žijí ve společném prostoru  Rozdělujeme je  na  - rostlinná společenstva  - živočišná společenstva </vt:lpstr>
      <vt:lpstr>SPOLEČENSTVO LESA </vt:lpstr>
      <vt:lpstr>SPOLEČENSTVO LESA </vt:lpstr>
      <vt:lpstr>Prostředí společenstev</vt:lpstr>
      <vt:lpstr>Prostředí společenstev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46</cp:revision>
  <dcterms:created xsi:type="dcterms:W3CDTF">2012-09-06T12:47:41Z</dcterms:created>
  <dcterms:modified xsi:type="dcterms:W3CDTF">2012-12-20T08:50:22Z</dcterms:modified>
</cp:coreProperties>
</file>