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6" r:id="rId1"/>
  </p:sldMasterIdLst>
  <p:sldIdLst>
    <p:sldId id="256" r:id="rId2"/>
    <p:sldId id="260" r:id="rId3"/>
    <p:sldId id="265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Mgr.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VY_12_INOVACE_19_Škola-orientace ve škole</a:t>
            </a:r>
            <a:br>
              <a:rPr lang="cs-CZ" sz="2800" dirty="0" smtClean="0"/>
            </a:br>
            <a:r>
              <a:rPr lang="cs-CZ" sz="2800" dirty="0" smtClean="0"/>
              <a:t>TÉMA SADY: Škola a její okolí</a:t>
            </a:r>
            <a:br>
              <a:rPr lang="cs-CZ" sz="2800" dirty="0" smtClean="0"/>
            </a:br>
            <a:r>
              <a:rPr lang="cs-CZ" sz="2800" dirty="0" smtClean="0"/>
              <a:t>DATUM: 15. </a:t>
            </a:r>
            <a:r>
              <a:rPr lang="cs-CZ" sz="2800" smtClean="0"/>
              <a:t>07. </a:t>
            </a:r>
            <a:r>
              <a:rPr lang="cs-CZ" sz="2800" dirty="0" smtClean="0"/>
              <a:t>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 ročníku 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2573370" cy="1930028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NAŠE  ŠKOLA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1960" y="1412776"/>
            <a:ext cx="501291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NAŠE  ŠKOLA  SE</a:t>
            </a:r>
          </a:p>
          <a:p>
            <a:r>
              <a:rPr lang="cs-CZ" sz="3200" dirty="0" smtClean="0"/>
              <a:t>NACHÁZÍ  V PLANÉ.</a:t>
            </a:r>
          </a:p>
          <a:p>
            <a:r>
              <a:rPr lang="cs-CZ" sz="3200" dirty="0" smtClean="0"/>
              <a:t>JE  SOUČÁSTÍ  BUDOVY,</a:t>
            </a:r>
          </a:p>
          <a:p>
            <a:r>
              <a:rPr lang="cs-CZ" sz="3200" dirty="0" smtClean="0"/>
              <a:t>VE  KTERÉ  SÍDLÍ  I  </a:t>
            </a:r>
          </a:p>
          <a:p>
            <a:r>
              <a:rPr lang="cs-CZ" sz="3200" dirty="0" smtClean="0"/>
              <a:t>DĚTSKÝ  DOMOV.</a:t>
            </a:r>
          </a:p>
          <a:p>
            <a:r>
              <a:rPr lang="cs-CZ" sz="3200" dirty="0" smtClean="0"/>
              <a:t>BUDOVA JE NOVĚ  OP-</a:t>
            </a:r>
          </a:p>
          <a:p>
            <a:r>
              <a:rPr lang="cs-CZ" sz="3200" dirty="0" smtClean="0"/>
              <a:t>RAVENÁ , JSME V NÍ</a:t>
            </a:r>
          </a:p>
          <a:p>
            <a:r>
              <a:rPr lang="cs-CZ" sz="3200" dirty="0" smtClean="0"/>
              <a:t>KRÁTCE.</a:t>
            </a:r>
          </a:p>
        </p:txBody>
      </p:sp>
    </p:spTree>
    <p:extLst>
      <p:ext uri="{BB962C8B-B14F-4D97-AF65-F5344CB8AC3E}">
        <p14:creationId xmlns:p14="http://schemas.microsoft.com/office/powerpoint/2010/main" val="224681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 SKLEPĚ  JSOU  POUZE  DÍLNY , KTERÉ  SLOUŽÍ  CHLAPCŮM  NA  DRUHÉM  STUPNI , ABY  SE  MOHLI  DOSTATEČNĚ  PŘIPRAVIT  NA BUDOUCÍ  STUDIUM  NA  UČILIŠTI</a:t>
            </a:r>
          </a:p>
          <a:p>
            <a:r>
              <a:rPr lang="cs-CZ" smtClean="0"/>
              <a:t>DÍLNY  JSOU  TAKÉ  DŮLEŽITÉ  K TOMU , ABY  SE  ŽÁCI  MOHLI  ROZHODNOUT JAKÝ  UČEBNÍ  OBOR  SI  ZVOLÍ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ORIENTACE  VE  ŠKOLE - sklep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831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PŘÍZEMÍ ŠKOLY SE NACHÁZÍ  ŠATNY  PRO  VŠECHNY  ROČNÍKY</a:t>
            </a:r>
          </a:p>
          <a:p>
            <a:r>
              <a:rPr lang="cs-CZ" dirty="0" smtClean="0"/>
              <a:t>NAPROTI  ŠATNÁM  JSOU  DVĚ  TŘÍDY , KAM  DOCHÁZÍ  ŽÁCI  PRVNÍHO  STUPNĚ</a:t>
            </a:r>
          </a:p>
          <a:p>
            <a:r>
              <a:rPr lang="cs-CZ" dirty="0" smtClean="0"/>
              <a:t>VEDLE  TŘÍD  MAJÍ  ŽÁCI  DÍVČÍ  A  CHLAPECKÉ  WC</a:t>
            </a:r>
          </a:p>
          <a:p>
            <a:r>
              <a:rPr lang="cs-CZ" dirty="0" smtClean="0"/>
              <a:t>NA  DRUHÉ  STRANĚ  CHODBY  SI  DĚTI  CHODÍ  HRÁT  DO  HERNY</a:t>
            </a:r>
          </a:p>
          <a:p>
            <a:r>
              <a:rPr lang="cs-CZ" dirty="0" smtClean="0"/>
              <a:t>V  PŘÍZEMÍ  MÁ  TAKÉ  SVOJI  MÍSTNOST  PAN  ŠKOLNÍK  A  PANÍ  UKLIZEČKA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ORIENTACE  VE ŠKOLE -přízemí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68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 PRVNÍM PATŘE  JSOU  TŘÍDY  DRUHÉHO  STUPNĚ</a:t>
            </a:r>
          </a:p>
          <a:p>
            <a:r>
              <a:rPr lang="cs-CZ" dirty="0" smtClean="0"/>
              <a:t>DÁLE  SE  ZDE  NACHÁZÍ – ŘEDITELNA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- SBOROVNA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- KABINET  NA  PV</a:t>
            </a:r>
          </a:p>
          <a:p>
            <a:r>
              <a:rPr lang="cs-CZ" dirty="0" smtClean="0"/>
              <a:t>ŽÁCI  MAJÍ  K  DISPOZICI  NA  PATŘE  TAKÉ  WC  PRO  CHLAPCE  A  DÍVKY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ORIENTACE  VE  ŠKOLE – 1.patro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816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 DRUHÉM  PATŘE  JSOU  PŘEVÁŽNĚ  UČEBNY</a:t>
            </a:r>
          </a:p>
          <a:p>
            <a:r>
              <a:rPr lang="cs-CZ" dirty="0" smtClean="0"/>
              <a:t>NACHÁZÍ  SE  ZDE – počítačová  učebna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- cvičná  kuchyně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- učebna  ve  které  je 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televize  a  DVD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- knihovna</a:t>
            </a:r>
          </a:p>
          <a:p>
            <a:r>
              <a:rPr lang="cs-CZ" dirty="0" smtClean="0"/>
              <a:t>DÁLE  JSOU  ZDE  OPĚT  WC  PRO  DÍVKY  A  CHLAPCE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ORIENTACE  VE  ŠKOLE -2.patro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310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 TŘETÍM  PATŘE  JE  POUZE  PŮDA , KTERÁ  SLOUŽÍ  K  ÚČELŮM  SKLADOVÁNÍ  NEPOTŘEBNÝCH  , NEBO  SEZÓNÍCH  VĚCÍ</a:t>
            </a:r>
          </a:p>
          <a:p>
            <a:r>
              <a:rPr lang="cs-CZ" dirty="0" smtClean="0"/>
              <a:t>NA  PŮDU  ŽÁCI  SAMOSTATNĚ  NESMÍ  , POUZE  ZAMĚSTNANCI  ŠKOLY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ORIENTACE  VE  ŠKOLE -3.patro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9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996</TotalTime>
  <Words>276</Words>
  <Application>Microsoft Office PowerPoint</Application>
  <PresentationFormat>Předvádění na obrazovce (4:3)</PresentationFormat>
  <Paragraphs>40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NÁZEV ŠKOLY: Střední odborné učiliště a Základní škola AUTOR: Mgr. Jarmila Šneberková NÁZEV: VY_12_INOVACE_19_Škola-orientace ve škole TÉMA SADY: Škola a její okolí DATUM: 15. 07. 2012 ČÍSLO PROJEKTU: CZ.1.07/1.4.00/21.0477</vt:lpstr>
      <vt:lpstr>NAŠE  ŠKOLA</vt:lpstr>
      <vt:lpstr>ORIENTACE  VE  ŠKOLE - sklep</vt:lpstr>
      <vt:lpstr>ORIENTACE  VE ŠKOLE -přízemí</vt:lpstr>
      <vt:lpstr>ORIENTACE  VE  ŠKOLE – 1.patro</vt:lpstr>
      <vt:lpstr>ORIENTACE  VE  ŠKOLE -2.patro</vt:lpstr>
      <vt:lpstr>ORIENTACE  VE  ŠKOLE -3.patro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173</cp:revision>
  <dcterms:created xsi:type="dcterms:W3CDTF">2012-04-21T07:06:25Z</dcterms:created>
  <dcterms:modified xsi:type="dcterms:W3CDTF">2012-12-19T11:06:52Z</dcterms:modified>
</cp:coreProperties>
</file>