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48" r:id="rId1"/>
  </p:sldMasterIdLst>
  <p:sldIdLst>
    <p:sldId id="256" r:id="rId2"/>
    <p:sldId id="260" r:id="rId3"/>
    <p:sldId id="261" r:id="rId4"/>
    <p:sldId id="262" r:id="rId5"/>
    <p:sldId id="259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B1A735B-DD3F-4A99-AD9C-1C511886BE69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84D2C10-7D49-4284-A898-579972F74CE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4523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F24A221-0BD1-4690-A333-C68C52A3A293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9D4CAC-E778-4527-8F2C-8F49D5D8EB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543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BCEDB38-22A9-43EA-8D34-4A6B35308068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EC8E365-C7D5-4B5D-BA99-7EBDCC726C9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4357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EC8C837-D2DE-4E3F-B417-FFBF9E1BFB51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389D8D1-5145-4036-BC62-D338DECA62C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62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7A6CEC-EAB2-4BC4-8A84-A38B7F59CAE8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6A905A-7223-492D-9A6B-5FC4645A6F7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9827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B5EC586-7C92-4DCB-88D5-5210492341F6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29856B-7AEA-4277-9459-B6634A2080F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3344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9E719B-673A-4FC7-82AD-1B1C3CD8252B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B6F772-CE63-43B4-9F67-09D9EE1EB94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2213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5FB9A9-26ED-4909-9029-C187D75FE53B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AFEA639-4093-49EC-8CAC-9BAD900BF6E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49089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3C0430-1814-4C5B-9308-729F80D72E2F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3CF9CF8-D28E-4195-BF1D-B8AA0BC04CD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736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8B7EBC-6FE5-4DD0-B051-73A9F4239725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5A2D9A-118A-4852-817B-A3268A4DB3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1712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C4FF6EC-9583-4B12-8975-B017B323F008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22CD8A-9EBE-4BA7-B8BB-E75F420614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6920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1C1A0FE-39D5-4F54-9165-14676849D7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26906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49" r:id="rId1"/>
    <p:sldLayoutId id="2147484250" r:id="rId2"/>
    <p:sldLayoutId id="2147484251" r:id="rId3"/>
    <p:sldLayoutId id="2147484252" r:id="rId4"/>
    <p:sldLayoutId id="2147484253" r:id="rId5"/>
    <p:sldLayoutId id="2147484254" r:id="rId6"/>
    <p:sldLayoutId id="2147484255" r:id="rId7"/>
    <p:sldLayoutId id="2147484256" r:id="rId8"/>
    <p:sldLayoutId id="2147484257" r:id="rId9"/>
    <p:sldLayoutId id="2147484258" r:id="rId10"/>
    <p:sldLayoutId id="2147484259" r:id="rId11"/>
  </p:sldLayoutIdLst>
  <mc:AlternateContent xmlns:mc="http://schemas.openxmlformats.org/markup-compatibility/2006" xmlns:p14="http://schemas.microsoft.com/office/powerpoint/2010/main">
    <mc:Choice Requires="p14">
      <p:transition spd="slow" p14:dur="25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Mgr. Jarmila </a:t>
            </a:r>
            <a:r>
              <a:rPr lang="cs-CZ" sz="2800" dirty="0" err="1" smtClean="0"/>
              <a:t>Šneberková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VY_12_INOVACE_20_Orientace ve škole-pracovní list</a:t>
            </a:r>
            <a:br>
              <a:rPr lang="cs-CZ" sz="2800" dirty="0" smtClean="0"/>
            </a:br>
            <a:r>
              <a:rPr lang="cs-CZ" sz="2800" dirty="0" smtClean="0"/>
              <a:t>TÉMA SADY: Škola a její okolí</a:t>
            </a:r>
            <a:br>
              <a:rPr lang="cs-CZ" sz="2800" dirty="0" smtClean="0"/>
            </a:br>
            <a:r>
              <a:rPr lang="cs-CZ" sz="2800" dirty="0" smtClean="0"/>
              <a:t>DATUM: 15. </a:t>
            </a:r>
            <a:r>
              <a:rPr lang="cs-CZ" sz="2800" dirty="0" smtClean="0"/>
              <a:t>07. </a:t>
            </a:r>
            <a:r>
              <a:rPr lang="cs-CZ" sz="2800" dirty="0" smtClean="0"/>
              <a:t>2012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4075" y="5013325"/>
            <a:ext cx="6264275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4.  ročníku praktické školy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CO  VÍŠ  O  NAŠÍ  ŠKOLE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Město , ve  kterém  se  nachází  naše  škola  se  jmenuje  …………………………..</a:t>
            </a:r>
          </a:p>
          <a:p>
            <a:r>
              <a:rPr lang="cs-CZ" dirty="0" smtClean="0"/>
              <a:t>Budova  naší  školy  má  …………….  </a:t>
            </a:r>
            <a:r>
              <a:rPr lang="cs-CZ" dirty="0"/>
              <a:t>p</a:t>
            </a:r>
            <a:r>
              <a:rPr lang="cs-CZ" dirty="0" smtClean="0"/>
              <a:t>atra.</a:t>
            </a:r>
          </a:p>
          <a:p>
            <a:r>
              <a:rPr lang="cs-CZ" dirty="0" smtClean="0"/>
              <a:t>V  prvním  patře  máme  ……………………………..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</a:t>
            </a:r>
          </a:p>
          <a:p>
            <a:r>
              <a:rPr lang="cs-CZ" dirty="0" smtClean="0"/>
              <a:t>V  druhém  patře  máme  …………………………….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</a:t>
            </a:r>
          </a:p>
          <a:p>
            <a:r>
              <a:rPr lang="cs-CZ" dirty="0" smtClean="0"/>
              <a:t>Ve  třetím  patře  jsou  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……………………………………………………………………………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3706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50000"/>
            </a:schemeClr>
          </a:solidFill>
        </p:spPr>
        <p:txBody>
          <a:bodyPr/>
          <a:lstStyle/>
          <a:p>
            <a:r>
              <a:rPr lang="cs-CZ" dirty="0" smtClean="0"/>
              <a:t>SPOJ  SPRÁVNÉ  MOŽNOSTI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 knihovně  si můžeme</a:t>
            </a:r>
          </a:p>
          <a:p>
            <a:pPr marL="0" indent="0">
              <a:buNone/>
            </a:pPr>
            <a:r>
              <a:rPr lang="cs-CZ" dirty="0" smtClean="0"/>
              <a:t>    půjčit</a:t>
            </a:r>
          </a:p>
          <a:p>
            <a:r>
              <a:rPr lang="cs-CZ" dirty="0" smtClean="0"/>
              <a:t>Do cvičné kuchyňky chodíme</a:t>
            </a:r>
          </a:p>
          <a:p>
            <a:r>
              <a:rPr lang="cs-CZ" dirty="0" smtClean="0"/>
              <a:t>Do herny si chodí malé děti</a:t>
            </a:r>
          </a:p>
          <a:p>
            <a:r>
              <a:rPr lang="cs-CZ" dirty="0" smtClean="0"/>
              <a:t>Ve třídách se děti</a:t>
            </a:r>
          </a:p>
          <a:p>
            <a:r>
              <a:rPr lang="cs-CZ" dirty="0" smtClean="0"/>
              <a:t>Počítačová učebna slouží všem žákům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k</a:t>
            </a:r>
            <a:r>
              <a:rPr lang="cs-CZ" dirty="0" smtClean="0"/>
              <a:t> práci na počítačích</a:t>
            </a:r>
          </a:p>
          <a:p>
            <a:endParaRPr lang="cs-CZ" dirty="0" smtClean="0"/>
          </a:p>
          <a:p>
            <a:r>
              <a:rPr lang="cs-CZ" dirty="0"/>
              <a:t>v</a:t>
            </a:r>
            <a:r>
              <a:rPr lang="cs-CZ" dirty="0" smtClean="0"/>
              <a:t>ařit</a:t>
            </a:r>
          </a:p>
          <a:p>
            <a:endParaRPr lang="cs-CZ" dirty="0" smtClean="0"/>
          </a:p>
          <a:p>
            <a:r>
              <a:rPr lang="cs-CZ" dirty="0"/>
              <a:t>k</a:t>
            </a:r>
            <a:r>
              <a:rPr lang="cs-CZ" dirty="0" smtClean="0"/>
              <a:t>nihy ke čtení</a:t>
            </a:r>
          </a:p>
          <a:p>
            <a:endParaRPr lang="cs-CZ" dirty="0"/>
          </a:p>
          <a:p>
            <a:r>
              <a:rPr lang="cs-CZ" dirty="0"/>
              <a:t>h</a:t>
            </a:r>
            <a:r>
              <a:rPr lang="cs-CZ" dirty="0" smtClean="0"/>
              <a:t>rát</a:t>
            </a:r>
          </a:p>
          <a:p>
            <a:endParaRPr lang="cs-CZ" dirty="0"/>
          </a:p>
          <a:p>
            <a:r>
              <a:rPr lang="cs-CZ" dirty="0" smtClean="0"/>
              <a:t>učí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3246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25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SPOJ  MÍSTNOST  S  VĚCÍ , KTERÁ  DO  NÍ  PATŘÍ</a:t>
            </a:r>
            <a:endParaRPr lang="cs-CZ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3203848" y="4509120"/>
            <a:ext cx="914400" cy="612648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KNIHA</a:t>
            </a:r>
            <a:endParaRPr lang="cs-CZ" dirty="0"/>
          </a:p>
        </p:txBody>
      </p:sp>
      <p:sp>
        <p:nvSpPr>
          <p:cNvPr id="5" name="Zaoblený obdélníkový popisek 4"/>
          <p:cNvSpPr/>
          <p:nvPr/>
        </p:nvSpPr>
        <p:spPr>
          <a:xfrm>
            <a:off x="6537920" y="5746599"/>
            <a:ext cx="914400" cy="612648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TALÍŘ</a:t>
            </a:r>
            <a:endParaRPr lang="cs-CZ" dirty="0"/>
          </a:p>
        </p:txBody>
      </p:sp>
      <p:sp>
        <p:nvSpPr>
          <p:cNvPr id="6" name="Zaoblený obdélníkový popisek 5"/>
          <p:cNvSpPr/>
          <p:nvPr/>
        </p:nvSpPr>
        <p:spPr>
          <a:xfrm>
            <a:off x="4860032" y="5287875"/>
            <a:ext cx="914400" cy="612648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KLADIVO</a:t>
            </a:r>
            <a:endParaRPr lang="cs-CZ" dirty="0"/>
          </a:p>
        </p:txBody>
      </p:sp>
      <p:sp>
        <p:nvSpPr>
          <p:cNvPr id="7" name="Zaoblený obdélníkový popisek 6"/>
          <p:cNvSpPr/>
          <p:nvPr/>
        </p:nvSpPr>
        <p:spPr>
          <a:xfrm>
            <a:off x="453024" y="5862122"/>
            <a:ext cx="914400" cy="612648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MÍČ</a:t>
            </a:r>
            <a:endParaRPr lang="cs-CZ" dirty="0"/>
          </a:p>
        </p:txBody>
      </p:sp>
      <p:pic>
        <p:nvPicPr>
          <p:cNvPr id="1026" name="Picture 2" descr="C:\Users\Jarmilka\AppData\Local\Microsoft\Windows\Temporary Internet Files\Content.IE5\K0O7W0UI\MC9003552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2307" y="1700808"/>
            <a:ext cx="1274426" cy="1405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rmilka\AppData\Local\Microsoft\Windows\Temporary Internet Files\Content.IE5\AM1I8PN9\MP9004482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1393" y="2960589"/>
            <a:ext cx="2236303" cy="1486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rmilka\AppData\Local\Microsoft\Windows\Temporary Internet Files\Content.IE5\DE4CGPLA\MP90043956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206748"/>
            <a:ext cx="1200544" cy="1798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rmilka\AppData\Local\Microsoft\Windows\Temporary Internet Files\Content.IE5\K0O7W0UI\MP900400494[1].jpg"/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780479"/>
            <a:ext cx="1863376" cy="1490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aoblený obdélníkový popisek 11"/>
          <p:cNvSpPr/>
          <p:nvPr/>
        </p:nvSpPr>
        <p:spPr>
          <a:xfrm>
            <a:off x="3219443" y="5862122"/>
            <a:ext cx="914400" cy="612648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ŠVIHADLO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331879" y="5862122"/>
            <a:ext cx="10168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>
                <a:solidFill>
                  <a:prstClr val="white"/>
                </a:solidFill>
                <a:latin typeface="Calibri"/>
              </a:rPr>
              <a:t>KLADIVO</a:t>
            </a:r>
          </a:p>
        </p:txBody>
      </p:sp>
      <p:sp>
        <p:nvSpPr>
          <p:cNvPr id="14" name="Zaoblený obdélníkový popisek 13"/>
          <p:cNvSpPr/>
          <p:nvPr/>
        </p:nvSpPr>
        <p:spPr>
          <a:xfrm>
            <a:off x="7604720" y="5133951"/>
            <a:ext cx="914400" cy="612648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LŽÍCE</a:t>
            </a:r>
            <a:endParaRPr lang="cs-CZ" dirty="0"/>
          </a:p>
        </p:txBody>
      </p:sp>
      <p:sp>
        <p:nvSpPr>
          <p:cNvPr id="15" name="Zaoblený obdélníkový popisek 14"/>
          <p:cNvSpPr/>
          <p:nvPr/>
        </p:nvSpPr>
        <p:spPr>
          <a:xfrm>
            <a:off x="1484040" y="5274286"/>
            <a:ext cx="914400" cy="612648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SVĚRÁK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2613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– kliparty</a:t>
            </a:r>
            <a:endParaRPr lang="cs-CZ" dirty="0" smtClean="0">
              <a:latin typeface="Arial" charset="0"/>
            </a:endParaRPr>
          </a:p>
          <a:p>
            <a:pPr marL="0" indent="0">
              <a:buNone/>
            </a:pPr>
            <a:endParaRPr lang="cs-CZ" sz="4000" smtClean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1032</TotalTime>
  <Words>130</Words>
  <Application>Microsoft Office PowerPoint</Application>
  <PresentationFormat>Předvádění na obrazovce (4:3)</PresentationFormat>
  <Paragraphs>40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NÁZEV ŠKOLY: Střední odborné učiliště a Základní škola AUTOR: Mgr. Jarmila Šneberková NÁZEV: VY_12_INOVACE_20_Orientace ve škole-pracovní list TÉMA SADY: Škola a její okolí DATUM: 15. 07. 2012 ČÍSLO PROJEKTU: CZ.1.07/1.4.00/21.0477</vt:lpstr>
      <vt:lpstr>CO  VÍŠ  O  NAŠÍ  ŠKOLE</vt:lpstr>
      <vt:lpstr>SPOJ  SPRÁVNÉ  MOŽNOSTI</vt:lpstr>
      <vt:lpstr>SPOJ  MÍSTNOST  S  VĚCÍ , KTERÁ  DO  NÍ  PATŘÍ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Jarmilka</cp:lastModifiedBy>
  <cp:revision>176</cp:revision>
  <dcterms:created xsi:type="dcterms:W3CDTF">2012-04-21T07:06:25Z</dcterms:created>
  <dcterms:modified xsi:type="dcterms:W3CDTF">2012-12-19T11:07:20Z</dcterms:modified>
</cp:coreProperties>
</file>