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623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429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654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982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482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75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409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444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392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474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615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254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VY_12_INOVACE_22_Pracovníci školy – 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18. 07.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SPOJ  ZAMĚSTNANCE  S  JEHO  PRACOVNÍ  NÁPLNÍ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AM1I8PN9\MC90022903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VBKTO2P6\MP9004394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84784"/>
            <a:ext cx="1584776" cy="19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UE9XPF6Q\MC9000889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048816"/>
            <a:ext cx="1427163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J2P3ECK\MC900237325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9603" y="5144649"/>
            <a:ext cx="1650760" cy="160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79512" y="4383396"/>
            <a:ext cx="1778496" cy="12780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ŘÍDÍ  CELOU  ŠKOLU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2123728" y="1628800"/>
            <a:ext cx="2172395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UČÍ  V  JEDNOTLIVÝCH  TŘÍDÁCH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4716016" y="2996952"/>
            <a:ext cx="2304256" cy="13864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PROVÁDÍ  ÚDRŽBU  VE  TŘÍDĚ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018214" y="5022430"/>
            <a:ext cx="2002058" cy="143813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UKLÍZÍ  PROSTORY  CELÉ 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35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ČERVENĚ  PODTRHNI  VĚTY , KTERÉ  JSOU 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PAN  ŘEDITEL  MÁ  NA  STAROSTI  ÚKLID  CELÉ  ŠKOLY</a:t>
            </a:r>
          </a:p>
          <a:p>
            <a:r>
              <a:rPr lang="cs-CZ" dirty="0" smtClean="0"/>
              <a:t>UČITELÉ  VYUČUJÍ  VE  TŘÍDÁCH  RŮZNÉ  PŘEDMĚTY</a:t>
            </a:r>
          </a:p>
          <a:p>
            <a:r>
              <a:rPr lang="cs-CZ" dirty="0" smtClean="0"/>
              <a:t>PAN  ŠKOLNÍK  ODKLÍZÍ  V  ZIMĚ  SNÍH.</a:t>
            </a:r>
          </a:p>
          <a:p>
            <a:r>
              <a:rPr lang="cs-CZ" dirty="0" smtClean="0"/>
              <a:t>PANÍ  UČITELKA  MUSÍ  PODLE  POTŘEBY  OPRAVIT  STŘECHU</a:t>
            </a:r>
          </a:p>
          <a:p>
            <a:r>
              <a:rPr lang="cs-CZ" dirty="0" smtClean="0"/>
              <a:t>PANÍ  UKLIZEČKA  VYTÍRÁ  PODLAHU  VE  ŠKOLE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76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ROZLUŠTI  RÉBUSY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LÍZEČUKKA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TELUČI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NÍKŠKOL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ČIUKATEL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DIŘETEL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ŘÍDAT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NAHOVKNI</a:t>
            </a:r>
          </a:p>
          <a:p>
            <a:pPr marL="0" indent="0">
              <a:buNone/>
            </a:pPr>
            <a:r>
              <a:rPr lang="cs-CZ" dirty="0" smtClean="0"/>
              <a:t>--------------------------------</a:t>
            </a:r>
          </a:p>
          <a:p>
            <a:r>
              <a:rPr lang="cs-CZ" dirty="0" smtClean="0"/>
              <a:t>UČONÍVÁVY</a:t>
            </a:r>
          </a:p>
          <a:p>
            <a:pPr marL="0" indent="0">
              <a:buNone/>
            </a:pPr>
            <a:r>
              <a:rPr lang="cs-CZ" smtClean="0"/>
              <a:t>--------------------------------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00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1119</TotalTime>
  <Words>114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VY_12_INOVACE_22_Pracovníci školy – pracovní list TÉMA SADY: Škola a její okolí DATUM: 18. 07. 2012 ČÍSLO PROJEKTU: CZ.1.07/1.4.00/21.0477</vt:lpstr>
      <vt:lpstr>SPOJ  ZAMĚSTNANCE  S  JEHO  PRACOVNÍ  NÁPLNÍ</vt:lpstr>
      <vt:lpstr>ČERVENĚ  PODTRHNI  VĚTY , KTERÉ  JSOU  SPRÁVNĚ</vt:lpstr>
      <vt:lpstr>ROZLUŠTI  RÉBUSY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186</cp:revision>
  <dcterms:created xsi:type="dcterms:W3CDTF">2012-04-21T07:06:25Z</dcterms:created>
  <dcterms:modified xsi:type="dcterms:W3CDTF">2012-12-19T11:09:29Z</dcterms:modified>
</cp:coreProperties>
</file>