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08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09" r:id="rId1"/>
    <p:sldLayoutId id="2147484310" r:id="rId2"/>
    <p:sldLayoutId id="2147484311" r:id="rId3"/>
    <p:sldLayoutId id="2147484312" r:id="rId4"/>
    <p:sldLayoutId id="2147484313" r:id="rId5"/>
    <p:sldLayoutId id="2147484314" r:id="rId6"/>
    <p:sldLayoutId id="2147484315" r:id="rId7"/>
    <p:sldLayoutId id="2147484316" r:id="rId8"/>
    <p:sldLayoutId id="2147484317" r:id="rId9"/>
    <p:sldLayoutId id="2147484318" r:id="rId10"/>
    <p:sldLayoutId id="21474843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VY_12_INOVACE_25_Orientační body při cestě do školy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25. 07.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 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CESTA  DO 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VĚTŠINA  DĚTÍ  Z  NAŠÍ  ŠKOLY  JE  </a:t>
            </a:r>
            <a:r>
              <a:rPr lang="cs-CZ" sz="3200" dirty="0" smtClean="0"/>
              <a:t>DOJÍŽDĚJÍCÍCH, </a:t>
            </a:r>
            <a:r>
              <a:rPr lang="cs-CZ" sz="3200" dirty="0" smtClean="0"/>
              <a:t>PROTO  SI  ZDE  NAZNAČÍME  HLAVNÍ  BODY  Z  AUTOBUSOVÉHO  NÁDRAŽÍ  AŽ  K  NAŠÍ  ŠKOLE</a:t>
            </a:r>
          </a:p>
          <a:p>
            <a:r>
              <a:rPr lang="cs-CZ" sz="3200" dirty="0" smtClean="0"/>
              <a:t>OSTATNÍ  </a:t>
            </a:r>
            <a:r>
              <a:rPr lang="cs-CZ" sz="3200" dirty="0" smtClean="0"/>
              <a:t>DĚTI, </a:t>
            </a:r>
            <a:r>
              <a:rPr lang="cs-CZ" sz="3200" dirty="0" smtClean="0"/>
              <a:t>BYDLÍCÍ  V  </a:t>
            </a:r>
            <a:r>
              <a:rPr lang="cs-CZ" sz="3200" dirty="0" smtClean="0"/>
              <a:t>PLANÉ,  </a:t>
            </a:r>
            <a:r>
              <a:rPr lang="cs-CZ" sz="3200" dirty="0" smtClean="0"/>
              <a:t>SE  ORIENTUJÍ  A  CESTA  DO  ŠKOLY  JIM  NEDĚLÁ  ŽÁDNÉ  POTÍŽE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901843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AUTOBUSOVÉ  NÁDRAŽÍ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1988840"/>
            <a:ext cx="4038600" cy="4104456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VŠECHNY  DĚTI  VYSTOUPÍ  ZDE  NA  AUTOBUSOVÉM  NÁDRAŽÍ</a:t>
            </a:r>
          </a:p>
          <a:p>
            <a:r>
              <a:rPr lang="cs-CZ" sz="2800" dirty="0" smtClean="0"/>
              <a:t>ANI  NEMUSÍ  PŘECHÁZET  SILNICI  A  VYDAJÍ  SE  PO  CHODNÍKU  DOLŮ </a:t>
            </a:r>
            <a:r>
              <a:rPr lang="cs-CZ" sz="2800" dirty="0" smtClean="0"/>
              <a:t> </a:t>
            </a:r>
            <a:r>
              <a:rPr lang="cs-CZ" sz="2800" dirty="0" smtClean="0"/>
              <a:t>SMĚREM  K  NÁMĚSTÍ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964718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PŘECHOD  U  NÁMĚSTÍ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2036867"/>
            <a:ext cx="3240360" cy="4056429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PŘED  NÁMĚSTÍM  MUSÍ  PŘEJÍT  PŘES  PŘECHOD  PRO  CHODCE</a:t>
            </a:r>
          </a:p>
          <a:p>
            <a:r>
              <a:rPr lang="cs-CZ" sz="2800" dirty="0" smtClean="0"/>
              <a:t>DÁVÁME  DOBRÝ  </a:t>
            </a:r>
            <a:r>
              <a:rPr lang="cs-CZ" sz="2800" dirty="0" smtClean="0"/>
              <a:t>POZOR, </a:t>
            </a:r>
            <a:r>
              <a:rPr lang="cs-CZ" sz="2800" dirty="0" smtClean="0"/>
              <a:t>POŘÁDNĚ  SE  </a:t>
            </a:r>
            <a:r>
              <a:rPr lang="cs-CZ" sz="2800" dirty="0" smtClean="0"/>
              <a:t>ROZHLÉDNEME, </a:t>
            </a:r>
            <a:r>
              <a:rPr lang="cs-CZ" sz="2800" dirty="0" smtClean="0"/>
              <a:t>ABY  NÁS  NEPORAZILO  AUTO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23024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POŠTA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524125"/>
            <a:ext cx="4038600" cy="302895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VYJDEME  U  POŠTY  A  POKRAČUJEME  PŘES  CELÉ  NÁMĚSTÍ</a:t>
            </a:r>
          </a:p>
          <a:p>
            <a:r>
              <a:rPr lang="cs-CZ" sz="2800" dirty="0" smtClean="0"/>
              <a:t>POŘÁD  NEMUSÍME  PŘECHÁZET  NA DRUHOU  STRANU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592828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PŘECHOD  SILNICE  U  PODCHODU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6056" y="1844824"/>
            <a:ext cx="1219200" cy="1627632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9792" y="3284984"/>
            <a:ext cx="1304544" cy="1737360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5450" y="4869160"/>
            <a:ext cx="1347216" cy="178612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39552" y="206084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85168" y="338835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1" y="490051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1844824"/>
            <a:ext cx="41764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 KONCI  NÁMĚSTÍ</a:t>
            </a:r>
          </a:p>
          <a:p>
            <a:r>
              <a:rPr lang="cs-CZ" sz="2800" dirty="0" smtClean="0"/>
              <a:t>MUSÍME  PŘEJÍT  SIL-</a:t>
            </a:r>
          </a:p>
          <a:p>
            <a:r>
              <a:rPr lang="cs-CZ" sz="2800" dirty="0" smtClean="0"/>
              <a:t>NICI K  </a:t>
            </a:r>
            <a:r>
              <a:rPr lang="cs-CZ" sz="2800" dirty="0" smtClean="0"/>
              <a:t>PODCHODU, </a:t>
            </a:r>
            <a:endParaRPr lang="cs-CZ" sz="2800" dirty="0" smtClean="0"/>
          </a:p>
          <a:p>
            <a:r>
              <a:rPr lang="cs-CZ" sz="2800" dirty="0" smtClean="0"/>
              <a:t>POTÉ  PROJÍT  POD-</a:t>
            </a:r>
          </a:p>
          <a:p>
            <a:r>
              <a:rPr lang="cs-CZ" sz="2800" dirty="0" smtClean="0"/>
              <a:t>CHODEM A PŘEJÍT</a:t>
            </a:r>
          </a:p>
          <a:p>
            <a:r>
              <a:rPr lang="cs-CZ" sz="2800" dirty="0" smtClean="0"/>
              <a:t>SILNICI  SMĚREM</a:t>
            </a:r>
          </a:p>
          <a:p>
            <a:r>
              <a:rPr lang="cs-CZ" sz="2800" dirty="0" smtClean="0"/>
              <a:t>K  NAŠÍ  </a:t>
            </a:r>
            <a:r>
              <a:rPr lang="cs-CZ" sz="2800" dirty="0" smtClean="0"/>
              <a:t>ŠKOLE,</a:t>
            </a:r>
            <a:endParaRPr lang="cs-CZ" sz="2800" dirty="0" smtClean="0"/>
          </a:p>
          <a:p>
            <a:r>
              <a:rPr lang="cs-CZ" sz="2800" dirty="0" smtClean="0"/>
              <a:t>SILNICI  PŘECHÁZÍME</a:t>
            </a:r>
          </a:p>
          <a:p>
            <a:r>
              <a:rPr lang="cs-CZ" sz="2800" dirty="0" smtClean="0"/>
              <a:t>U  OBRÁZKU  č.1 a </a:t>
            </a:r>
            <a:r>
              <a:rPr lang="cs-CZ" sz="2800" dirty="0" smtClean="0"/>
              <a:t>3,</a:t>
            </a:r>
            <a:endParaRPr lang="cs-CZ" sz="2800" dirty="0" smtClean="0"/>
          </a:p>
          <a:p>
            <a:r>
              <a:rPr lang="cs-CZ" sz="2800" dirty="0" smtClean="0"/>
              <a:t>TOTO  MÍSTO  JE 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NEJNEBEZPEČNĚJŠÍ !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7217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PŘECHOD  SILNICE  U  DĚTSKÉHO  DOMOVA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060848"/>
            <a:ext cx="4038600" cy="4032448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716016" y="1988840"/>
            <a:ext cx="4038600" cy="411480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POSLEDNÍ  </a:t>
            </a:r>
            <a:r>
              <a:rPr lang="cs-CZ" sz="2800" dirty="0" smtClean="0"/>
              <a:t>MÍSTO, </a:t>
            </a:r>
            <a:r>
              <a:rPr lang="cs-CZ" sz="2800" dirty="0" smtClean="0"/>
              <a:t>KDE MUSÍME  PŘEJÍT  SILNICI</a:t>
            </a:r>
            <a:r>
              <a:rPr lang="cs-CZ" sz="2800" dirty="0" smtClean="0"/>
              <a:t>, JE  </a:t>
            </a:r>
            <a:r>
              <a:rPr lang="cs-CZ" sz="2800" dirty="0" smtClean="0"/>
              <a:t>POD  DĚTSKÝM  DOMOVEM</a:t>
            </a:r>
          </a:p>
          <a:p>
            <a:r>
              <a:rPr lang="cs-CZ" sz="2800" dirty="0" smtClean="0"/>
              <a:t>NENÍ  ZDE  OZNAČENÍ  PŘECHODU  PRO  </a:t>
            </a:r>
            <a:r>
              <a:rPr lang="cs-CZ" sz="2800" dirty="0" smtClean="0"/>
              <a:t>CHODCE, </a:t>
            </a:r>
            <a:r>
              <a:rPr lang="cs-CZ" sz="2800" dirty="0" smtClean="0"/>
              <a:t>PROTO  DÁVÁME  VELKÝ  POZOR</a:t>
            </a:r>
          </a:p>
          <a:p>
            <a:pPr marL="0" indent="0">
              <a:buNone/>
            </a:pPr>
            <a:r>
              <a:rPr lang="cs-CZ" sz="2800" dirty="0" smtClean="0"/>
              <a:t>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460786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DĚTSKÝ  DOMOV , ŠKOLA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1988840"/>
            <a:ext cx="2544068" cy="1908051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1613" y="4509120"/>
            <a:ext cx="2598440" cy="1948830"/>
          </a:xfrm>
        </p:spPr>
      </p:pic>
      <p:sp>
        <p:nvSpPr>
          <p:cNvPr id="7" name="TextovéPole 6"/>
          <p:cNvSpPr txBox="1"/>
          <p:nvPr/>
        </p:nvSpPr>
        <p:spPr>
          <a:xfrm>
            <a:off x="570845" y="200772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358" y="454047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1988840"/>
            <a:ext cx="462863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  PŘEJITÍ  SILNICE</a:t>
            </a:r>
          </a:p>
          <a:p>
            <a:r>
              <a:rPr lang="cs-CZ" sz="2800" dirty="0" smtClean="0"/>
              <a:t>VYJDEME  U  DĚTSKÉHO</a:t>
            </a:r>
          </a:p>
          <a:p>
            <a:r>
              <a:rPr lang="cs-CZ" sz="2800" dirty="0" smtClean="0"/>
              <a:t>DOMOVA (obr. č.1</a:t>
            </a:r>
            <a:r>
              <a:rPr lang="cs-CZ" sz="2800" dirty="0" smtClean="0"/>
              <a:t>),</a:t>
            </a:r>
            <a:endParaRPr lang="cs-CZ" sz="2800" dirty="0" smtClean="0"/>
          </a:p>
          <a:p>
            <a:r>
              <a:rPr lang="cs-CZ" sz="2800" dirty="0" smtClean="0"/>
              <a:t>TEN  OBEJDEME  A  JSME</a:t>
            </a:r>
          </a:p>
          <a:p>
            <a:r>
              <a:rPr lang="cs-CZ" sz="2800" dirty="0" smtClean="0"/>
              <a:t>U  NAŠÍ  ŠKOLY (obr. </a:t>
            </a:r>
            <a:r>
              <a:rPr lang="cs-CZ" sz="2800" dirty="0"/>
              <a:t>č</a:t>
            </a:r>
            <a:r>
              <a:rPr lang="cs-CZ" sz="2800" dirty="0" smtClean="0"/>
              <a:t>.2)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589401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611560" y="1916832"/>
            <a:ext cx="8229600" cy="4144963"/>
          </a:xfrm>
        </p:spPr>
        <p:txBody>
          <a:bodyPr/>
          <a:lstStyle/>
          <a:p>
            <a:r>
              <a:rPr lang="cs-CZ" dirty="0" smtClean="0"/>
              <a:t>vlastní zdroje</a:t>
            </a:r>
          </a:p>
          <a:p>
            <a:pPr marL="0" indent="0">
              <a:buNone/>
            </a:pP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1288</TotalTime>
  <Words>236</Words>
  <Application>Microsoft Office PowerPoint</Application>
  <PresentationFormat>Předvádění na obrazovce (4:3)</PresentationFormat>
  <Paragraphs>43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Macro</vt:lpstr>
      <vt:lpstr>NÁZEV ŠKOLY: Střední odborné učiliště a Základní škola AUTOR: Mgr. Jarmila Šneberková NÁZEV: VY_12_INOVACE_25_Orientační body při cestě do školy TÉMA SADY: Škola a její okolí DATUM: 25. 07. 2012 ČÍSLO PROJEKTU: CZ.1.07/1.4.00/21.0477</vt:lpstr>
      <vt:lpstr>CESTA  DO  ŠKOLY</vt:lpstr>
      <vt:lpstr>AUTOBUSOVÉ  NÁDRAŽÍ</vt:lpstr>
      <vt:lpstr>PŘECHOD  U  NÁMĚSTÍ</vt:lpstr>
      <vt:lpstr>POŠTA</vt:lpstr>
      <vt:lpstr>PŘECHOD  SILNICE  U  PODCHODU</vt:lpstr>
      <vt:lpstr>PŘECHOD  SILNICE  U  DĚTSKÉHO  DOMOVA</vt:lpstr>
      <vt:lpstr>DĚTSKÝ  DOMOV , ŠKOLA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205</cp:revision>
  <dcterms:created xsi:type="dcterms:W3CDTF">2012-04-21T07:06:25Z</dcterms:created>
  <dcterms:modified xsi:type="dcterms:W3CDTF">2012-12-20T11:34:39Z</dcterms:modified>
</cp:coreProperties>
</file>