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0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588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083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712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83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557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484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648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018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230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2584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236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743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1" r:id="rId1"/>
    <p:sldLayoutId id="2147484322" r:id="rId2"/>
    <p:sldLayoutId id="2147484323" r:id="rId3"/>
    <p:sldLayoutId id="2147484324" r:id="rId4"/>
    <p:sldLayoutId id="2147484325" r:id="rId5"/>
    <p:sldLayoutId id="2147484326" r:id="rId6"/>
    <p:sldLayoutId id="2147484327" r:id="rId7"/>
    <p:sldLayoutId id="2147484328" r:id="rId8"/>
    <p:sldLayoutId id="2147484329" r:id="rId9"/>
    <p:sldLayoutId id="2147484330" r:id="rId10"/>
    <p:sldLayoutId id="21474843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6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VY_12_INOVACE_26_Cesta do školy-pracovní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25. 07.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OBRÁZEK  SE  SPRÁVNÝM  NÁZVEM  MÍSTA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11961" y="1556793"/>
            <a:ext cx="1728190" cy="1296143"/>
          </a:xfrm>
        </p:spPr>
      </p:pic>
      <p:sp>
        <p:nvSpPr>
          <p:cNvPr id="4" name="Obdélník 3"/>
          <p:cNvSpPr/>
          <p:nvPr/>
        </p:nvSpPr>
        <p:spPr>
          <a:xfrm>
            <a:off x="388620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POŠTA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DĚTSKÝ</a:t>
            </a: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DOMOV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89040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PODCHOD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54352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AUTOBUSOVÉ</a:t>
            </a: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NÁDRAŽÍ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9664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884368" y="5085184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SILNICE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U  DD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19664" y="5072929"/>
            <a:ext cx="914400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ŠKOLA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216" y="1556792"/>
            <a:ext cx="1459209" cy="165618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116957" y="1556792"/>
            <a:ext cx="1400647" cy="105048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3005" y="1520787"/>
            <a:ext cx="1496659" cy="112249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8128" y="2780928"/>
            <a:ext cx="1304544" cy="173736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5592" y="3022802"/>
            <a:ext cx="1671483" cy="125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7524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>SPOJ  ČÍSLICI  S  OBRÁZKEM </a:t>
            </a:r>
            <a:r>
              <a:rPr lang="cs-CZ" sz="3200" dirty="0" smtClean="0"/>
              <a:t> </a:t>
            </a:r>
            <a:r>
              <a:rPr lang="cs-CZ" sz="3200" dirty="0" smtClean="0"/>
              <a:t>PODLE  </a:t>
            </a:r>
            <a:r>
              <a:rPr lang="cs-CZ" sz="3200" dirty="0" smtClean="0"/>
              <a:t>TOHO, </a:t>
            </a:r>
            <a:r>
              <a:rPr lang="cs-CZ" sz="3200" dirty="0" smtClean="0"/>
              <a:t>JAK  VEDE  CESTA  Z  AUTOBUSOVÉHO  NÁDRAŽÍ  DO  ŠKOLY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1.</a:t>
            </a:r>
          </a:p>
          <a:p>
            <a:pPr marL="0" indent="0">
              <a:buNone/>
            </a:pPr>
            <a:r>
              <a:rPr lang="cs-CZ" sz="4000" dirty="0" smtClean="0"/>
              <a:t>2.</a:t>
            </a:r>
          </a:p>
          <a:p>
            <a:pPr marL="0" indent="0">
              <a:buNone/>
            </a:pPr>
            <a:r>
              <a:rPr lang="cs-CZ" sz="4000" dirty="0" smtClean="0"/>
              <a:t>3.</a:t>
            </a:r>
          </a:p>
          <a:p>
            <a:pPr marL="0" indent="0">
              <a:buNone/>
            </a:pPr>
            <a:r>
              <a:rPr lang="cs-CZ" sz="4000" dirty="0" smtClean="0"/>
              <a:t>4.</a:t>
            </a:r>
          </a:p>
          <a:p>
            <a:pPr marL="0" indent="0">
              <a:buNone/>
            </a:pPr>
            <a:r>
              <a:rPr lang="cs-CZ" sz="4000" dirty="0" smtClean="0"/>
              <a:t>5.</a:t>
            </a:r>
          </a:p>
          <a:p>
            <a:pPr marL="0" indent="0">
              <a:buNone/>
            </a:pPr>
            <a:r>
              <a:rPr lang="cs-CZ" sz="4000" dirty="0" smtClean="0"/>
              <a:t>6.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6336" y="1340768"/>
            <a:ext cx="1274064" cy="169468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7465" y="4631949"/>
            <a:ext cx="1592669" cy="11945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412776"/>
            <a:ext cx="2072721" cy="15545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8343" y="2354596"/>
            <a:ext cx="1304544" cy="17373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1745" y="4331869"/>
            <a:ext cx="1880701" cy="14105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3645" y="5274490"/>
            <a:ext cx="1664677" cy="1248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721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SPOJ  SPRÁVNĚ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NEŽ  PŘEJDEME  </a:t>
            </a:r>
            <a:r>
              <a:rPr lang="cs-CZ" dirty="0" smtClean="0"/>
              <a:t>SILNICI,  </a:t>
            </a:r>
            <a:r>
              <a:rPr lang="cs-CZ" dirty="0" smtClean="0"/>
              <a:t>MUSÍME  SE</a:t>
            </a:r>
          </a:p>
          <a:p>
            <a:r>
              <a:rPr lang="cs-CZ" dirty="0" smtClean="0"/>
              <a:t>KDYŽ  JE  TO  </a:t>
            </a:r>
            <a:r>
              <a:rPr lang="cs-CZ" dirty="0" smtClean="0"/>
              <a:t>MOŽNÉ,  </a:t>
            </a:r>
            <a:r>
              <a:rPr lang="cs-CZ" dirty="0" smtClean="0"/>
              <a:t>PŘECHÁZÍME  SILNICI</a:t>
            </a:r>
          </a:p>
          <a:p>
            <a:r>
              <a:rPr lang="cs-CZ" dirty="0" smtClean="0"/>
              <a:t>KDYŽ  VYSTOUPÍME  </a:t>
            </a:r>
            <a:r>
              <a:rPr lang="cs-CZ" dirty="0" smtClean="0"/>
              <a:t>           Z  AUTOBUSU, </a:t>
            </a:r>
            <a:r>
              <a:rPr lang="cs-CZ" dirty="0" smtClean="0"/>
              <a:t>JDEME  HNED  DO</a:t>
            </a:r>
          </a:p>
          <a:p>
            <a:r>
              <a:rPr lang="cs-CZ" dirty="0" smtClean="0"/>
              <a:t>PŘI  CESTĚ  DO  ŠKOLY  MUSÍME  DBÁT  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BEZPEČNOST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ROZHLÉDNOUT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  PŘECHODU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853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1315</TotalTime>
  <Words>109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VY_12_INOVACE_26_Cesta do školy-pracovní list TÉMA SADY: Škola a její okolí DATUM: 25. 07. 2012 ČÍSLO PROJEKTU: CZ.1.07/1.4.00/21.0477</vt:lpstr>
      <vt:lpstr>SPOJ  OBRÁZEK  SE  SPRÁVNÝM  NÁZVEM  MÍSTA</vt:lpstr>
      <vt:lpstr>SPOJ  ČÍSLICI  S  OBRÁZKEM  PODLE  TOHO, JAK  VEDE  CESTA  Z  AUTOBUSOVÉHO  NÁDRAŽÍ  DO  ŠKOLY</vt:lpstr>
      <vt:lpstr>SPOJ  SPRÁVNĚ  ČÁSTI  VĚT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209</cp:revision>
  <dcterms:created xsi:type="dcterms:W3CDTF">2012-04-21T07:06:25Z</dcterms:created>
  <dcterms:modified xsi:type="dcterms:W3CDTF">2012-12-20T11:36:28Z</dcterms:modified>
</cp:coreProperties>
</file>