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4344" r:id="rId1"/>
  </p:sldMasterIdLst>
  <p:sldIdLst>
    <p:sldId id="256" r:id="rId2"/>
    <p:sldId id="260" r:id="rId3"/>
    <p:sldId id="261" r:id="rId4"/>
    <p:sldId id="262" r:id="rId5"/>
    <p:sldId id="263" r:id="rId6"/>
    <p:sldId id="259" r:id="rId7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3" d="100"/>
          <a:sy n="103" d="100"/>
        </p:scale>
        <p:origin x="-204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5B1A735B-DD3F-4A99-AD9C-1C511886BE69}" type="datetimeFigureOut">
              <a:rPr lang="cs-CZ" smtClean="0"/>
              <a:pPr>
                <a:defRPr/>
              </a:pPr>
              <a:t>20.12.2012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84D2C10-7D49-4284-A898-579972F74CE2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7773542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DF24A221-0BD1-4690-A333-C68C52A3A293}" type="datetimeFigureOut">
              <a:rPr lang="cs-CZ" smtClean="0"/>
              <a:pPr>
                <a:defRPr/>
              </a:pPr>
              <a:t>20.12.2012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269D4CAC-E778-4527-8F2C-8F49D5D8EBAD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29706496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BCEDB38-22A9-43EA-8D34-4A6B35308068}" type="datetimeFigureOut">
              <a:rPr lang="cs-CZ" smtClean="0"/>
              <a:pPr>
                <a:defRPr/>
              </a:pPr>
              <a:t>20.12.2012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FEC8E365-C7D5-4B5D-BA99-7EBDCC726C9A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75917396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0EC8C837-D2DE-4E3F-B417-FFBF9E1BFB51}" type="datetimeFigureOut">
              <a:rPr lang="cs-CZ" smtClean="0"/>
              <a:pPr>
                <a:defRPr/>
              </a:pPr>
              <a:t>20.12.2012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D389D8D1-5145-4036-BC62-D338DECA62C5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90145554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A17A6CEC-EAB2-4BC4-8A84-A38B7F59CAE8}" type="datetimeFigureOut">
              <a:rPr lang="cs-CZ" smtClean="0"/>
              <a:pPr>
                <a:defRPr/>
              </a:pPr>
              <a:t>20.12.2012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986A905A-7223-492D-9A6B-5FC4645A6F7C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1191036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9B5EC586-7C92-4DCB-88D5-5210492341F6}" type="datetimeFigureOut">
              <a:rPr lang="cs-CZ" smtClean="0"/>
              <a:pPr>
                <a:defRPr/>
              </a:pPr>
              <a:t>20.12.2012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F29856B-7AEA-4277-9459-B6634A2080FF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83196466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1A9E719B-673A-4FC7-82AD-1B1C3CD8252B}" type="datetimeFigureOut">
              <a:rPr lang="cs-CZ" smtClean="0"/>
              <a:pPr>
                <a:defRPr/>
              </a:pPr>
              <a:t>20.12.2012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7BB6F772-CE63-43B4-9F67-09D9EE1EB941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54471174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FA5FB9A9-26ED-4909-9029-C187D75FE53B}" type="datetimeFigureOut">
              <a:rPr lang="cs-CZ" smtClean="0"/>
              <a:pPr>
                <a:defRPr/>
              </a:pPr>
              <a:t>20.12.2012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4AFEA639-4093-49EC-8CAC-9BAD900BF6E7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81781723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E13C0430-1814-4C5B-9308-729F80D72E2F}" type="datetimeFigureOut">
              <a:rPr lang="cs-CZ" smtClean="0"/>
              <a:pPr>
                <a:defRPr/>
              </a:pPr>
              <a:t>20.12.2012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33CF9CF8-D28E-4195-BF1D-B8AA0BC04CDF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5261323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418B7EBC-6FE5-4DD0-B051-73A9F4239725}" type="datetimeFigureOut">
              <a:rPr lang="cs-CZ" smtClean="0"/>
              <a:pPr>
                <a:defRPr/>
              </a:pPr>
              <a:t>20.12.2012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585A2D9A-118A-4852-817B-A3268A4DB3FE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48730273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0C4FF6EC-9583-4B12-8975-B017B323F008}" type="datetimeFigureOut">
              <a:rPr lang="cs-CZ" smtClean="0"/>
              <a:pPr>
                <a:defRPr/>
              </a:pPr>
              <a:t>20.12.2012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B022CD8A-9EBE-4BA7-B8BB-E75F42061457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91612564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pPr>
              <a:defRPr/>
            </a:pPr>
            <a:fld id="{24E8DF75-6967-44CD-A869-86193B62279B}" type="datetimeFigureOut">
              <a:rPr lang="cs-CZ" smtClean="0"/>
              <a:pPr>
                <a:defRPr/>
              </a:pPr>
              <a:t>20.12.2012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pPr>
              <a:defRPr/>
            </a:pPr>
            <a:fld id="{91C1A0FE-39D5-4F54-9165-14676849D729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74591859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4345" r:id="rId1"/>
    <p:sldLayoutId id="2147484346" r:id="rId2"/>
    <p:sldLayoutId id="2147484347" r:id="rId3"/>
    <p:sldLayoutId id="2147484348" r:id="rId4"/>
    <p:sldLayoutId id="2147484349" r:id="rId5"/>
    <p:sldLayoutId id="2147484350" r:id="rId6"/>
    <p:sldLayoutId id="2147484351" r:id="rId7"/>
    <p:sldLayoutId id="2147484352" r:id="rId8"/>
    <p:sldLayoutId id="2147484353" r:id="rId9"/>
    <p:sldLayoutId id="2147484354" r:id="rId10"/>
    <p:sldLayoutId id="2147484355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3" name="Nadpis 1"/>
          <p:cNvSpPr>
            <a:spLocks noGrp="1"/>
          </p:cNvSpPr>
          <p:nvPr>
            <p:ph type="ctrTitle"/>
          </p:nvPr>
        </p:nvSpPr>
        <p:spPr>
          <a:xfrm>
            <a:off x="684213" y="1628775"/>
            <a:ext cx="8351837" cy="2592388"/>
          </a:xfrm>
        </p:spPr>
        <p:txBody>
          <a:bodyPr>
            <a:normAutofit fontScale="90000"/>
          </a:bodyPr>
          <a:lstStyle/>
          <a:p>
            <a:pPr algn="l"/>
            <a:r>
              <a:rPr lang="cs-CZ" sz="2800" dirty="0" smtClean="0"/>
              <a:t>NÁZEV ŠKOLY: Střední odborné učiliště a Základní škola</a:t>
            </a:r>
            <a:br>
              <a:rPr lang="cs-CZ" sz="2800" dirty="0" smtClean="0"/>
            </a:br>
            <a:r>
              <a:rPr lang="cs-CZ" sz="2800" dirty="0" smtClean="0"/>
              <a:t>AUTOR: Mgr. Jarmila </a:t>
            </a:r>
            <a:r>
              <a:rPr lang="cs-CZ" sz="2800" dirty="0" err="1" smtClean="0"/>
              <a:t>Šneberková</a:t>
            </a:r>
            <a:r>
              <a:rPr lang="cs-CZ" sz="2800" dirty="0" smtClean="0"/>
              <a:t/>
            </a:r>
            <a:br>
              <a:rPr lang="cs-CZ" sz="2800" dirty="0" smtClean="0"/>
            </a:br>
            <a:r>
              <a:rPr lang="cs-CZ" sz="2800" dirty="0" smtClean="0"/>
              <a:t>NÁZEV: VY_12_INOVACE_28_Chování – pracovní list</a:t>
            </a:r>
            <a:br>
              <a:rPr lang="cs-CZ" sz="2800" dirty="0" smtClean="0"/>
            </a:br>
            <a:r>
              <a:rPr lang="cs-CZ" sz="2800" dirty="0" smtClean="0"/>
              <a:t>TÉMA SADY: Škola a její okolí</a:t>
            </a:r>
            <a:br>
              <a:rPr lang="cs-CZ" sz="2800" dirty="0" smtClean="0"/>
            </a:br>
            <a:r>
              <a:rPr lang="cs-CZ" sz="2800" dirty="0" smtClean="0"/>
              <a:t>DATUM: 28. 07. 2012</a:t>
            </a:r>
            <a:br>
              <a:rPr lang="cs-CZ" sz="2800" dirty="0" smtClean="0"/>
            </a:br>
            <a:r>
              <a:rPr lang="cs-CZ" sz="2800" dirty="0" smtClean="0"/>
              <a:t>ČÍSLO PROJEKTU: CZ.1.07/1.4.00/21.0477</a:t>
            </a: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2124075" y="5013325"/>
            <a:ext cx="6264275" cy="1295400"/>
          </a:xfrm>
        </p:spPr>
        <p:txBody>
          <a:bodyPr rtlCol="0">
            <a:normAutofit/>
          </a:bodyPr>
          <a:lstStyle/>
          <a:p>
            <a:pPr algn="just"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2600" dirty="0">
                <a:solidFill>
                  <a:schemeClr val="tx1"/>
                </a:solidFill>
              </a:rPr>
              <a:t>ANOTACE:  Materiál je určen pro žáky </a:t>
            </a:r>
            <a:r>
              <a:rPr lang="cs-CZ" sz="2600" dirty="0" smtClean="0">
                <a:solidFill>
                  <a:schemeClr val="tx1"/>
                </a:solidFill>
              </a:rPr>
              <a:t>4.  ročníku praktické školy jako prezentace.</a:t>
            </a:r>
            <a:endParaRPr lang="cs-CZ" sz="2600" dirty="0">
              <a:solidFill>
                <a:schemeClr val="tx1"/>
              </a:solidFill>
            </a:endParaRPr>
          </a:p>
          <a:p>
            <a:pPr algn="just"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cs-CZ" dirty="0"/>
          </a:p>
        </p:txBody>
      </p:sp>
      <p:pic>
        <p:nvPicPr>
          <p:cNvPr id="13315" name="Picture 4" descr="eu_loga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981200" y="152400"/>
            <a:ext cx="5543550" cy="13525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accent2"/>
          </a:solidFill>
        </p:spPr>
        <p:txBody>
          <a:bodyPr>
            <a:normAutofit fontScale="90000"/>
          </a:bodyPr>
          <a:lstStyle/>
          <a:p>
            <a:r>
              <a:rPr lang="cs-CZ" dirty="0" smtClean="0"/>
              <a:t>DEJ  DO  KROUŽKU  VHODNÉ  CHOVÁNÍ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Obdélník 3"/>
          <p:cNvSpPr/>
          <p:nvPr/>
        </p:nvSpPr>
        <p:spPr>
          <a:xfrm>
            <a:off x="755576" y="1819672"/>
            <a:ext cx="1850504" cy="914400"/>
          </a:xfrm>
          <a:prstGeom prst="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LŽEME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3779912" y="1819672"/>
            <a:ext cx="1850504" cy="914400"/>
          </a:xfrm>
          <a:prstGeom prst="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POMÁHÁME SI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6660232" y="2698851"/>
            <a:ext cx="1850504" cy="914400"/>
          </a:xfrm>
          <a:prstGeom prst="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HÁDÁME SE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7" name="Obdélník 6"/>
          <p:cNvSpPr/>
          <p:nvPr/>
        </p:nvSpPr>
        <p:spPr>
          <a:xfrm>
            <a:off x="1498147" y="3156051"/>
            <a:ext cx="1850504" cy="914400"/>
          </a:xfrm>
          <a:prstGeom prst="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JSME SLUŠNÍ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8" name="Obdélník 7"/>
          <p:cNvSpPr/>
          <p:nvPr/>
        </p:nvSpPr>
        <p:spPr>
          <a:xfrm>
            <a:off x="791921" y="5151031"/>
            <a:ext cx="1850504" cy="914400"/>
          </a:xfrm>
          <a:prstGeom prst="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JSME PŘIPRAVENI</a:t>
            </a:r>
          </a:p>
          <a:p>
            <a:pPr algn="ctr"/>
            <a:r>
              <a:rPr lang="cs-CZ" dirty="0" smtClean="0">
                <a:solidFill>
                  <a:schemeClr val="tx1"/>
                </a:solidFill>
              </a:rPr>
              <a:t>DO ŠKOLY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9" name="Obdélník 8"/>
          <p:cNvSpPr/>
          <p:nvPr/>
        </p:nvSpPr>
        <p:spPr>
          <a:xfrm>
            <a:off x="3995936" y="4309478"/>
            <a:ext cx="1850504" cy="914400"/>
          </a:xfrm>
          <a:prstGeom prst="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ZDRAVÍME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10" name="Obdélník 9"/>
          <p:cNvSpPr/>
          <p:nvPr/>
        </p:nvSpPr>
        <p:spPr>
          <a:xfrm>
            <a:off x="6660232" y="5013176"/>
            <a:ext cx="1850504" cy="914400"/>
          </a:xfrm>
          <a:prstGeom prst="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PEREME SE</a:t>
            </a:r>
            <a:endParaRPr lang="cs-CZ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231080826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accent2"/>
          </a:solidFill>
        </p:spPr>
        <p:txBody>
          <a:bodyPr>
            <a:normAutofit fontScale="90000"/>
          </a:bodyPr>
          <a:lstStyle/>
          <a:p>
            <a:r>
              <a:rPr lang="cs-CZ" dirty="0" smtClean="0"/>
              <a:t>SPOJ  VĚTU  SE  SPRÁVNÝMI  MOŽNOSTMI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r>
              <a:rPr lang="cs-CZ" dirty="0" smtClean="0"/>
              <a:t>VE TŘÍDĚ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solidFill>
            <a:schemeClr val="accent3"/>
          </a:solidFill>
        </p:spPr>
        <p:txBody>
          <a:bodyPr/>
          <a:lstStyle/>
          <a:p>
            <a:pPr marL="0" indent="0">
              <a:buNone/>
            </a:pPr>
            <a:r>
              <a:rPr lang="cs-CZ" dirty="0" smtClean="0"/>
              <a:t>-JSME  PŘIPRAVENI  </a:t>
            </a:r>
            <a:r>
              <a:rPr lang="cs-CZ" dirty="0" smtClean="0"/>
              <a:t>                 NA  </a:t>
            </a:r>
            <a:r>
              <a:rPr lang="cs-CZ" dirty="0" smtClean="0"/>
              <a:t>VYUČOVÁNÍ</a:t>
            </a:r>
          </a:p>
          <a:p>
            <a:pPr marL="0" indent="0">
              <a:buNone/>
            </a:pPr>
            <a:r>
              <a:rPr lang="cs-CZ" dirty="0" smtClean="0"/>
              <a:t>-SKÁČEME  PO  LAVICÍCH</a:t>
            </a:r>
          </a:p>
          <a:p>
            <a:pPr marL="0" indent="0">
              <a:buNone/>
            </a:pPr>
            <a:r>
              <a:rPr lang="cs-CZ" dirty="0" smtClean="0"/>
              <a:t>-UDRŽUJEME  POŘÁDEK</a:t>
            </a:r>
          </a:p>
          <a:p>
            <a:pPr marL="0" indent="0">
              <a:buNone/>
            </a:pPr>
            <a:r>
              <a:rPr lang="cs-CZ" dirty="0" smtClean="0"/>
              <a:t>-NIČÍME  ZAŘÍZENÍ </a:t>
            </a:r>
            <a:r>
              <a:rPr lang="cs-CZ" dirty="0" smtClean="0"/>
              <a:t>                       A </a:t>
            </a:r>
            <a:r>
              <a:rPr lang="cs-CZ" dirty="0" smtClean="0"/>
              <a:t>POMŮCKY</a:t>
            </a:r>
          </a:p>
          <a:p>
            <a:pPr marL="0" indent="0">
              <a:buNone/>
            </a:pPr>
            <a:r>
              <a:rPr lang="cs-CZ" dirty="0" smtClean="0"/>
              <a:t>-SE  POHYBUJEME  KLIDNĚ</a:t>
            </a:r>
          </a:p>
          <a:p>
            <a:pPr marL="0" indent="0">
              <a:buNone/>
            </a:pPr>
            <a:r>
              <a:rPr lang="cs-CZ" dirty="0" smtClean="0"/>
              <a:t>-PO  ZVONĚNÍ  SEDÍME  </a:t>
            </a:r>
            <a:r>
              <a:rPr lang="cs-CZ" dirty="0" smtClean="0"/>
              <a:t>             V  </a:t>
            </a:r>
            <a:r>
              <a:rPr lang="cs-CZ" dirty="0" smtClean="0"/>
              <a:t>LAVICÍCH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62669234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accent2"/>
          </a:solidFill>
        </p:spPr>
        <p:txBody>
          <a:bodyPr>
            <a:normAutofit fontScale="90000"/>
          </a:bodyPr>
          <a:lstStyle/>
          <a:p>
            <a:r>
              <a:rPr lang="cs-CZ" dirty="0" smtClean="0"/>
              <a:t>SPOJ  VĚTU  SE  SPRÁVNÝMI  MOŽNOSTMÍ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>
            <a:normAutofit fontScale="92500"/>
          </a:bodyPr>
          <a:lstStyle/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r>
              <a:rPr lang="cs-CZ" dirty="0" smtClean="0"/>
              <a:t>MIMO  ŠKOLU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solidFill>
            <a:schemeClr val="accent3"/>
          </a:solidFill>
        </p:spPr>
        <p:txBody>
          <a:bodyPr>
            <a:normAutofit fontScale="92500"/>
          </a:bodyPr>
          <a:lstStyle/>
          <a:p>
            <a:pPr>
              <a:buFontTx/>
              <a:buChar char="-"/>
            </a:pPr>
            <a:r>
              <a:rPr lang="cs-CZ" dirty="0" smtClean="0"/>
              <a:t>POUŽÍVÁME  VULGÁRNÍ  VÝRAZY</a:t>
            </a:r>
          </a:p>
          <a:p>
            <a:pPr>
              <a:buFontTx/>
              <a:buChar char="-"/>
            </a:pPr>
            <a:r>
              <a:rPr lang="cs-CZ" dirty="0" smtClean="0"/>
              <a:t>SE  CHOVÁME  SLUŠNĚ  </a:t>
            </a:r>
            <a:r>
              <a:rPr lang="cs-CZ" dirty="0" smtClean="0"/>
              <a:t>             A  </a:t>
            </a:r>
            <a:r>
              <a:rPr lang="cs-CZ" dirty="0" smtClean="0"/>
              <a:t>OHLEDUPLNĚ  </a:t>
            </a:r>
            <a:r>
              <a:rPr lang="cs-CZ" dirty="0" smtClean="0"/>
              <a:t>                         K  </a:t>
            </a:r>
            <a:r>
              <a:rPr lang="cs-CZ" dirty="0" smtClean="0"/>
              <a:t>OSTATNÍM  LIDEM</a:t>
            </a:r>
          </a:p>
          <a:p>
            <a:pPr>
              <a:buFontTx/>
              <a:buChar char="-"/>
            </a:pPr>
            <a:r>
              <a:rPr lang="cs-CZ" dirty="0" smtClean="0"/>
              <a:t>NEHÁZÍME  ODPADKY  </a:t>
            </a:r>
            <a:r>
              <a:rPr lang="cs-CZ" dirty="0" smtClean="0"/>
              <a:t>               NA  </a:t>
            </a:r>
            <a:r>
              <a:rPr lang="cs-CZ" dirty="0" smtClean="0"/>
              <a:t>ZEM</a:t>
            </a:r>
          </a:p>
          <a:p>
            <a:pPr>
              <a:buFontTx/>
              <a:buChar char="-"/>
            </a:pPr>
            <a:r>
              <a:rPr lang="cs-CZ" dirty="0" smtClean="0"/>
              <a:t>KŘIČÍME  A  VŠEM  NADÁVÁME</a:t>
            </a:r>
          </a:p>
          <a:p>
            <a:pPr>
              <a:buFontTx/>
              <a:buChar char="-"/>
            </a:pPr>
            <a:r>
              <a:rPr lang="cs-CZ" dirty="0" smtClean="0"/>
              <a:t>ROZHODNĚ  NEKOUŘÍME</a:t>
            </a:r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06202231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accent2"/>
          </a:solidFill>
        </p:spPr>
        <p:txBody>
          <a:bodyPr/>
          <a:lstStyle/>
          <a:p>
            <a:r>
              <a:rPr lang="cs-CZ" dirty="0" smtClean="0"/>
              <a:t>NAPIŠ , JAK  SE  CHOVAT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V  AUTOBUSU</a:t>
            </a:r>
          </a:p>
          <a:p>
            <a:pPr marL="0" indent="0">
              <a:buNone/>
            </a:pPr>
            <a:r>
              <a:rPr lang="cs-CZ" dirty="0" smtClean="0"/>
              <a:t>----------------------------------------------------------------</a:t>
            </a:r>
          </a:p>
          <a:p>
            <a:r>
              <a:rPr lang="cs-CZ" dirty="0" smtClean="0"/>
              <a:t>V  OBCHODĚ</a:t>
            </a:r>
          </a:p>
          <a:p>
            <a:pPr marL="0" indent="0">
              <a:buNone/>
            </a:pPr>
            <a:r>
              <a:rPr lang="cs-CZ" dirty="0" smtClean="0"/>
              <a:t>----------------------------------------------------------------</a:t>
            </a:r>
          </a:p>
          <a:p>
            <a:r>
              <a:rPr lang="cs-CZ" dirty="0" smtClean="0"/>
              <a:t>V  ŠATNĚ</a:t>
            </a:r>
          </a:p>
          <a:p>
            <a:pPr marL="0" indent="0">
              <a:buNone/>
            </a:pPr>
            <a:r>
              <a:rPr lang="cs-CZ" dirty="0" smtClean="0"/>
              <a:t>----------------------------------------------------------------</a:t>
            </a:r>
          </a:p>
          <a:p>
            <a:r>
              <a:rPr lang="cs-CZ" dirty="0" smtClean="0"/>
              <a:t>V  KABINETU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00507708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7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Použité zdroje:</a:t>
            </a:r>
          </a:p>
        </p:txBody>
      </p:sp>
      <p:sp>
        <p:nvSpPr>
          <p:cNvPr id="14338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vlastní zdroje</a:t>
            </a:r>
          </a:p>
          <a:p>
            <a:pPr marL="0" indent="0">
              <a:buNone/>
            </a:pPr>
            <a:endParaRPr lang="cs-CZ" dirty="0" smtClean="0"/>
          </a:p>
          <a:p>
            <a:endParaRPr lang="cs-CZ" dirty="0">
              <a:latin typeface="Arial" charset="0"/>
            </a:endParaRPr>
          </a:p>
          <a:p>
            <a:endParaRPr lang="cs-CZ" dirty="0" smtClean="0">
              <a:latin typeface="Arial" charset="0"/>
            </a:endParaRPr>
          </a:p>
          <a:p>
            <a:endParaRPr lang="cs-CZ" dirty="0">
              <a:latin typeface="Arial" charset="0"/>
            </a:endParaRPr>
          </a:p>
          <a:p>
            <a:endParaRPr lang="cs-CZ" dirty="0" smtClean="0">
              <a:latin typeface="Arial" charset="0"/>
            </a:endParaRPr>
          </a:p>
          <a:p>
            <a:endParaRPr lang="cs-CZ" dirty="0">
              <a:latin typeface="Arial" charset="0"/>
            </a:endParaRPr>
          </a:p>
          <a:p>
            <a:endParaRPr lang="cs-CZ" dirty="0" smtClean="0">
              <a:latin typeface="Arial" charset="0"/>
            </a:endParaRPr>
          </a:p>
          <a:p>
            <a:endParaRPr lang="cs-CZ" dirty="0">
              <a:latin typeface="Arial" charset="0"/>
            </a:endParaRPr>
          </a:p>
          <a:p>
            <a:endParaRPr lang="cs-CZ" dirty="0" smtClean="0">
              <a:latin typeface="Arial" charset="0"/>
            </a:endParaRPr>
          </a:p>
          <a:p>
            <a:endParaRPr lang="cs-CZ" dirty="0">
              <a:latin typeface="Arial" charset="0"/>
            </a:endParaRPr>
          </a:p>
          <a:p>
            <a:endParaRPr lang="cs-CZ" dirty="0" smtClean="0">
              <a:latin typeface="Arial" charset="0"/>
            </a:endParaRPr>
          </a:p>
          <a:p>
            <a:pPr marL="0" indent="0">
              <a:buNone/>
            </a:pPr>
            <a:endParaRPr lang="cs-CZ" sz="4000" dirty="0" smtClean="0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1387</TotalTime>
  <Words>126</Words>
  <Application>Microsoft Office PowerPoint</Application>
  <PresentationFormat>Předvádění na obrazovce (4:3)</PresentationFormat>
  <Paragraphs>53</Paragraphs>
  <Slides>6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6</vt:i4>
      </vt:variant>
    </vt:vector>
  </HeadingPairs>
  <TitlesOfParts>
    <vt:vector size="7" baseType="lpstr">
      <vt:lpstr>Motiv systému Office</vt:lpstr>
      <vt:lpstr>NÁZEV ŠKOLY: Střední odborné učiliště a Základní škola AUTOR: Mgr. Jarmila Šneberková NÁZEV: VY_12_INOVACE_28_Chování – pracovní list TÉMA SADY: Škola a její okolí DATUM: 28. 07. 2012 ČÍSLO PROJEKTU: CZ.1.07/1.4.00/21.0477</vt:lpstr>
      <vt:lpstr>DEJ  DO  KROUŽKU  VHODNÉ  CHOVÁNÍ</vt:lpstr>
      <vt:lpstr>SPOJ  VĚTU  SE  SPRÁVNÝMI  MOŽNOSTMI</vt:lpstr>
      <vt:lpstr>SPOJ  VĚTU  SE  SPRÁVNÝMI  MOŽNOSTMÍ</vt:lpstr>
      <vt:lpstr>NAPIŠ , JAK  SE  CHOVAT</vt:lpstr>
      <vt:lpstr>Použité zdroje: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NÁZEV ŠKOLY: Střední odborné učiliště a Základní škola AUTOR: Marián Gossányi NÁZEV: VY_32_Windows TÉMA: Zapnutí počítače ČÍSLO PROJEKTU: CZ.1.07/1.4.00/21.0477</dc:title>
  <dc:creator>Mgr. Marián Gossányi</dc:creator>
  <cp:lastModifiedBy>Dum</cp:lastModifiedBy>
  <cp:revision>218</cp:revision>
  <dcterms:created xsi:type="dcterms:W3CDTF">2012-04-21T07:06:25Z</dcterms:created>
  <dcterms:modified xsi:type="dcterms:W3CDTF">2012-12-20T11:38:18Z</dcterms:modified>
</cp:coreProperties>
</file>