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56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7" r:id="rId1"/>
    <p:sldLayoutId id="2147484358" r:id="rId2"/>
    <p:sldLayoutId id="2147484359" r:id="rId3"/>
    <p:sldLayoutId id="2147484360" r:id="rId4"/>
    <p:sldLayoutId id="2147484361" r:id="rId5"/>
    <p:sldLayoutId id="2147484362" r:id="rId6"/>
    <p:sldLayoutId id="2147484363" r:id="rId7"/>
    <p:sldLayoutId id="2147484364" r:id="rId8"/>
    <p:sldLayoutId id="2147484365" r:id="rId9"/>
    <p:sldLayoutId id="2147484366" r:id="rId10"/>
    <p:sldLayoutId id="2147484367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Mgr.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VY_12_INOVACE_29_Doprava do školy</a:t>
            </a:r>
            <a:br>
              <a:rPr lang="cs-CZ" sz="2800" dirty="0" smtClean="0"/>
            </a:br>
            <a:r>
              <a:rPr lang="cs-CZ" sz="2800" dirty="0" smtClean="0"/>
              <a:t>TÉMA SADY: Škola a její okolí</a:t>
            </a:r>
            <a:br>
              <a:rPr lang="cs-CZ" sz="2800" dirty="0" smtClean="0"/>
            </a:br>
            <a:r>
              <a:rPr lang="cs-CZ" sz="2800" dirty="0" smtClean="0"/>
              <a:t>DATUM: </a:t>
            </a:r>
            <a:r>
              <a:rPr lang="cs-CZ" sz="2800" dirty="0" smtClean="0"/>
              <a:t>30</a:t>
            </a:r>
            <a:r>
              <a:rPr lang="cs-CZ" sz="2800" dirty="0" smtClean="0"/>
              <a:t>. 07. </a:t>
            </a:r>
            <a:r>
              <a:rPr lang="cs-CZ" sz="2800" dirty="0" smtClean="0"/>
              <a:t>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 ročníku praktické školy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  DO  ŠKOLY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DO  ŠKOLY  SE  ŽÁCI  DOSTÁVAJÍ  RŮZNÝMI  ZPŮSOBY</a:t>
            </a:r>
          </a:p>
          <a:p>
            <a:r>
              <a:rPr lang="cs-CZ" dirty="0" smtClean="0"/>
              <a:t>NEJČASTĚJŠÍ  ZPŮSOB , JAK  SE  DO  ŠKOLY  DOPRAVIT  JE  :  CHŮZE</a:t>
            </a:r>
          </a:p>
          <a:p>
            <a:pPr marL="0" indent="0">
              <a:buNone/>
            </a:pPr>
            <a:r>
              <a:rPr lang="cs-CZ" dirty="0" smtClean="0"/>
              <a:t>                                   AUTOBUS</a:t>
            </a:r>
          </a:p>
          <a:p>
            <a:r>
              <a:rPr lang="cs-CZ" dirty="0" smtClean="0"/>
              <a:t>VLAKEM  K  NÁM  NEDOJÍŽDÍ  NIKDO , JE  TO  HLAVNĚ  Z  DŮVODU  VELKÉ  VZDÁLENOSTI  VLAKOVÉHO  NÁDRAŽÍ  OD  BUDOVY  NAŠÍ  ŠKOLY</a:t>
            </a:r>
          </a:p>
          <a:p>
            <a:r>
              <a:rPr lang="cs-CZ" dirty="0" smtClean="0"/>
              <a:t>NĚKTERÉ  ŽÁKY  RODIČE  PŘIVÁŽÍ  AUTEM</a:t>
            </a:r>
          </a:p>
          <a:p>
            <a:r>
              <a:rPr lang="cs-CZ" dirty="0" smtClean="0"/>
              <a:t>POKUD  JE  HEZKÉ  POČASÍ , JEZDÍ  ŽÁCI  DO  ŠKOLY  NA  KOLE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262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MOŽNOSTI  DOPRAVY  DO  ŠKOLY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199" y="1597896"/>
            <a:ext cx="7467600" cy="48737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AUTOBUS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VLAK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AUTO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KOLO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CHŮZE</a:t>
            </a:r>
            <a:endParaRPr lang="cs-CZ" dirty="0"/>
          </a:p>
        </p:txBody>
      </p:sp>
      <p:pic>
        <p:nvPicPr>
          <p:cNvPr id="1026" name="Picture 2" descr="C:\Users\Jarmilka\AppData\Local\Microsoft\Windows\Temporary Internet Files\Content.IE5\3L8E10M2\MC9000283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858" y="1420092"/>
            <a:ext cx="1040408" cy="79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rmilka\AppData\Local\Microsoft\Windows\Temporary Internet Files\Content.IE5\S7687CZ2\MC9002805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274" y="2441028"/>
            <a:ext cx="999997" cy="91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rmilka\AppData\Local\Microsoft\Windows\Temporary Internet Files\Content.IE5\DE4CGPLA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274" y="3356992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rmilka\AppData\Local\Microsoft\Windows\Temporary Internet Files\Content.IE5\UE9XPF6Q\MP9004067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411" y="4512568"/>
            <a:ext cx="752860" cy="112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armilka\AppData\Local\Microsoft\Windows\Temporary Internet Files\Content.IE5\KJ2P3ECK\MM900040939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320" y="5805264"/>
            <a:ext cx="10096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06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 SILNIČNÍHO  PROVOZU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  silnici  chodí  vlevo</a:t>
            </a:r>
          </a:p>
          <a:p>
            <a:r>
              <a:rPr lang="cs-CZ" dirty="0" smtClean="0"/>
              <a:t>Než  přejde  silnici , nejprve  se  rozhlédne  vlevo , pak  vpravo</a:t>
            </a:r>
          </a:p>
          <a:p>
            <a:r>
              <a:rPr lang="cs-CZ" dirty="0" smtClean="0"/>
              <a:t>Nepřebíhá  silnici  před  jedoucím  autem</a:t>
            </a:r>
          </a:p>
          <a:p>
            <a:r>
              <a:rPr lang="cs-CZ" dirty="0" smtClean="0"/>
              <a:t>Po  chodníku  chodí  vpravo</a:t>
            </a:r>
          </a:p>
          <a:p>
            <a:r>
              <a:rPr lang="cs-CZ" dirty="0" smtClean="0"/>
              <a:t>Řídí  se  podle  dopravních  značek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  silnici  jezdí  vpravo</a:t>
            </a:r>
          </a:p>
          <a:p>
            <a:r>
              <a:rPr lang="cs-CZ" dirty="0" smtClean="0"/>
              <a:t>Řídí  se  dopravními  značkami  a  pravidly  silničního  provozu</a:t>
            </a:r>
          </a:p>
          <a:p>
            <a:r>
              <a:rPr lang="cs-CZ" dirty="0" smtClean="0"/>
              <a:t>Po  chodníku  nejezdí</a:t>
            </a:r>
          </a:p>
          <a:p>
            <a:r>
              <a:rPr lang="cs-CZ" dirty="0" smtClean="0"/>
              <a:t>K  ostatním  účastníkům  silničního  provozu  se  chovají  ohleduplně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PRAVIDLA  PRO  CHODCE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PRAVIDLA  PRO  VOZIDLA</a:t>
            </a:r>
            <a:endParaRPr lang="cs-CZ" dirty="0"/>
          </a:p>
        </p:txBody>
      </p:sp>
      <p:pic>
        <p:nvPicPr>
          <p:cNvPr id="2050" name="Picture 2" descr="C:\Users\Jarmilka\AppData\Local\Microsoft\Windows\Temporary Internet Files\Content.IE5\KJ2P3ECK\MM90004093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590115"/>
            <a:ext cx="647303" cy="61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rmilka\AppData\Local\Microsoft\Windows\Temporary Internet Files\Content.IE5\3L8E10M2\MC9003984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52890"/>
            <a:ext cx="1062988" cy="54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46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DŮLEŽITÉ  DOPRAVNÍ  ZNAČKY  PRO  CHODCE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SEMAFOR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STŮJ</a:t>
            </a:r>
            <a:endParaRPr lang="cs-CZ" dirty="0"/>
          </a:p>
        </p:txBody>
      </p:sp>
      <p:pic>
        <p:nvPicPr>
          <p:cNvPr id="3074" name="Picture 2" descr="C:\Users\Jarmilka\AppData\Local\Microsoft\Windows\Temporary Internet Files\Content.IE5\S7687CZ2\MC9004131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01" y="2105413"/>
            <a:ext cx="894936" cy="182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rmilka\AppData\Local\Microsoft\Windows\Temporary Internet Files\Content.IE5\DE4CGPLA\MC9004131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49" y="4056565"/>
            <a:ext cx="908888" cy="185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000069" y="2668270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JDI</a:t>
            </a:r>
            <a:endParaRPr lang="cs-CZ" sz="2800" dirty="0"/>
          </a:p>
        </p:txBody>
      </p:sp>
      <p:pic>
        <p:nvPicPr>
          <p:cNvPr id="3076" name="Picture 4" descr="C:\Users\Jarmilka\AppData\Local\Microsoft\Windows\Temporary Internet Files\Content.IE5\K0O7W0UI\MC9004320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648609"/>
            <a:ext cx="913607" cy="91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rmilka\AppData\Local\Microsoft\Windows\Temporary Internet Files\Content.IE5\VBKTO2P6\MC9004131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19234"/>
            <a:ext cx="1122363" cy="113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rmilka\AppData\Local\Microsoft\Windows\Temporary Internet Files\Content.IE5\KJ2P3ECK\MC900411288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653136"/>
            <a:ext cx="1128880" cy="106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796135" y="4796997"/>
            <a:ext cx="22878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CHODCŮM  VSTUP</a:t>
            </a:r>
          </a:p>
          <a:p>
            <a:r>
              <a:rPr lang="cs-CZ" dirty="0" smtClean="0"/>
              <a:t>ZAKÁZÁN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96135" y="1988840"/>
            <a:ext cx="1967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PŘECHOD  PRO</a:t>
            </a:r>
          </a:p>
          <a:p>
            <a:r>
              <a:rPr lang="cs-CZ" dirty="0" smtClean="0"/>
              <a:t>CHODCE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88936" y="3217830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PĚŠÍ  ZÓNA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278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DŮLEŽITÉ  DOPRAVNÍ  ZNAČKY  PRO  VOZIDLA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SEMAFOR</a:t>
            </a:r>
            <a:endParaRPr lang="cs-CZ" dirty="0"/>
          </a:p>
        </p:txBody>
      </p:sp>
      <p:pic>
        <p:nvPicPr>
          <p:cNvPr id="4098" name="Picture 2" descr="C:\Users\Jarmilka\AppData\Local\Microsoft\Windows\Temporary Internet Files\Content.IE5\3L8E10M2\MC90043254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060848"/>
            <a:ext cx="259228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83768" y="278092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STŮJ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83768" y="3847561"/>
            <a:ext cx="1616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PŘIPRAV  SE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83768" y="5085184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JEĎ</a:t>
            </a:r>
            <a:endParaRPr lang="cs-CZ" dirty="0"/>
          </a:p>
        </p:txBody>
      </p:sp>
      <p:pic>
        <p:nvPicPr>
          <p:cNvPr id="4099" name="Picture 3" descr="C:\Users\Jarmilka\AppData\Local\Microsoft\Windows\Temporary Internet Files\Content.IE5\S7687CZ2\MC900411266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23929"/>
            <a:ext cx="1266234" cy="119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armilka\AppData\Local\Microsoft\Windows\Temporary Internet Files\Content.IE5\KJ2P3ECK\MC9004114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50260"/>
            <a:ext cx="1533104" cy="144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rmilka\AppData\Local\Microsoft\Windows\Temporary Internet Files\Content.IE5\DE4CGPLA\MC9003463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097" y="5022076"/>
            <a:ext cx="1493734" cy="119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609160" y="2097147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ZÁKAZ  VJEZDU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674704" y="3484366"/>
            <a:ext cx="2027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HLAVNÍ  SILNICE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09160" y="508518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DEJ  PŘEDNOST</a:t>
            </a:r>
          </a:p>
          <a:p>
            <a:r>
              <a:rPr lang="cs-CZ" dirty="0" smtClean="0"/>
              <a:t>V  JÍZDĚ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660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pPr marL="0" indent="0">
              <a:buNone/>
            </a:pPr>
            <a:endParaRPr lang="cs-CZ" sz="400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1430</TotalTime>
  <Words>197</Words>
  <Application>Microsoft Office PowerPoint</Application>
  <PresentationFormat>Předvádění na obrazovce (4:3)</PresentationFormat>
  <Paragraphs>63</Paragraphs>
  <Slides>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NÁZEV ŠKOLY: Střední odborné učiliště a Základní škola AUTOR: Mgr. Jarmila Šneberková NÁZEV: VY_12_INOVACE_29_Doprava do školy TÉMA SADY: Škola a její okolí DATUM: 30. 07. 2012 ČÍSLO PROJEKTU: CZ.1.07/1.4.00/21.0477</vt:lpstr>
      <vt:lpstr>DOPRAVA  DO  ŠKOLY</vt:lpstr>
      <vt:lpstr>MOŽNOSTI  DOPRAVY  DO  ŠKOLY</vt:lpstr>
      <vt:lpstr>PRAVIDLA  SILNIČNÍHO  PROVOZU</vt:lpstr>
      <vt:lpstr>DŮLEŽITÉ  DOPRAVNÍ  ZNAČKY  PRO  CHODCE</vt:lpstr>
      <vt:lpstr>DŮLEŽITÉ  DOPRAVNÍ  ZNAČKY  PRO  VOZIDLA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222</cp:revision>
  <dcterms:created xsi:type="dcterms:W3CDTF">2012-04-21T07:06:25Z</dcterms:created>
  <dcterms:modified xsi:type="dcterms:W3CDTF">2012-12-19T11:16:39Z</dcterms:modified>
</cp:coreProperties>
</file>