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68" r:id="rId1"/>
  </p:sld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077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899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5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10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834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7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63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517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096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309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730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299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69" r:id="rId1"/>
    <p:sldLayoutId id="2147484370" r:id="rId2"/>
    <p:sldLayoutId id="2147484371" r:id="rId3"/>
    <p:sldLayoutId id="2147484372" r:id="rId4"/>
    <p:sldLayoutId id="2147484373" r:id="rId5"/>
    <p:sldLayoutId id="2147484374" r:id="rId6"/>
    <p:sldLayoutId id="2147484375" r:id="rId7"/>
    <p:sldLayoutId id="2147484376" r:id="rId8"/>
    <p:sldLayoutId id="2147484377" r:id="rId9"/>
    <p:sldLayoutId id="2147484378" r:id="rId10"/>
    <p:sldLayoutId id="21474843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gif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VY_12_INOVACE_30_Doprava do školy-pracovní list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30</a:t>
            </a:r>
            <a:r>
              <a:rPr lang="cs-CZ" sz="2800" dirty="0" smtClean="0"/>
              <a:t>. 07.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 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NAPIŠ  POD  DOPRAVNÍ  ZNAČKY  SPRÁVNÝ  NÁZEV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K0O7W0UI\MC9003463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1650" y="1713124"/>
            <a:ext cx="1289905" cy="1033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AM1I8PN9\MC9004320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565684"/>
            <a:ext cx="1303908" cy="1303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UE9XPF6Q\MC9003429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565684"/>
            <a:ext cx="1148486" cy="117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rmilka\AppData\Local\Microsoft\Windows\Temporary Internet Files\Content.IE5\KJ2P3ECK\MC9004112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934" y="4121869"/>
            <a:ext cx="1376978" cy="1297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rmilka\AppData\Local\Microsoft\Windows\Temporary Internet Files\Content.IE5\3L8E10M2\MC9004114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9206" y="3933056"/>
            <a:ext cx="1701304" cy="1603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rmilka\AppData\Local\Microsoft\Windows\Temporary Internet Files\Content.IE5\S7687CZ2\MC9004131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208" y="3933056"/>
            <a:ext cx="1468542" cy="148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7885" y="3212976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23173" y="3233218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28208" y="3232759"/>
            <a:ext cx="1954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5" y="5867980"/>
            <a:ext cx="2185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5" y="5867980"/>
            <a:ext cx="2108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2199" y="5867980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0558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SPOJ  VĚTY  SE  SPRÁVNOU  MOŽNOSTÍ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Chodec  jde  po  silnici</a:t>
            </a:r>
          </a:p>
          <a:p>
            <a:r>
              <a:rPr lang="cs-CZ" dirty="0" smtClean="0"/>
              <a:t>Nesmíme  přebíhat  před</a:t>
            </a:r>
          </a:p>
          <a:p>
            <a:r>
              <a:rPr lang="cs-CZ" dirty="0" smtClean="0"/>
              <a:t>Auta  jezdí  po  silnici</a:t>
            </a:r>
          </a:p>
          <a:p>
            <a:r>
              <a:rPr lang="cs-CZ" dirty="0" smtClean="0"/>
              <a:t>Auta  i  chodci  se  řídí</a:t>
            </a:r>
          </a:p>
          <a:p>
            <a:r>
              <a:rPr lang="cs-CZ" dirty="0" smtClean="0"/>
              <a:t>Vozidla  po  chodníku</a:t>
            </a:r>
          </a:p>
          <a:p>
            <a:r>
              <a:rPr lang="cs-CZ" dirty="0" smtClean="0"/>
              <a:t>V  silničním  provozu  se  chováme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OHLEDUPLNĚ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NEJEZDÍ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VLEVO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PRAVIDLY  SILNIČNÍHO  PROVOZU  A  ZNAČKAMI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JEDOUCÍMI  AUTY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VPRAVO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849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DEJ  DO  KROUŽKU  NEJČASTĚJŠÍ  ZPŮSOB  DOPRAVY  DO  ŠKOLY</a:t>
            </a:r>
            <a:endParaRPr lang="cs-CZ" dirty="0"/>
          </a:p>
        </p:txBody>
      </p:sp>
      <p:pic>
        <p:nvPicPr>
          <p:cNvPr id="2050" name="Picture 2" descr="C:\Users\Jarmilka\AppData\Local\Microsoft\Windows\Temporary Internet Files\Content.IE5\DE4CGPLA\MP90044249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1766349"/>
            <a:ext cx="1973122" cy="13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rmilka\AppData\Local\Microsoft\Windows\Temporary Internet Files\Content.IE5\K0O7W0UI\MC9003984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68777"/>
            <a:ext cx="1838325" cy="947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rmilka\AppData\Local\Microsoft\Windows\Temporary Internet Files\Content.IE5\VBKTO2P6\MP9002892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89040"/>
            <a:ext cx="1371275" cy="941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rmilka\AppData\Local\Microsoft\Windows\Temporary Internet Files\Content.IE5\UE9XPF6Q\MM900395710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802" y="4072820"/>
            <a:ext cx="1506360" cy="1280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rmilka\AppData\Local\Microsoft\Windows\Temporary Internet Files\Content.IE5\KJ2P3ECK\MC900028383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30601"/>
            <a:ext cx="1994023" cy="151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rmilka\AppData\Local\Microsoft\Windows\Temporary Internet Files\Content.IE5\3L8E10M2\MC9003119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3115" y="5558808"/>
            <a:ext cx="1827213" cy="123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rmilka\AppData\Local\Microsoft\Windows\Temporary Internet Files\Content.IE5\UE9XPF6Q\MP90043184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814152"/>
            <a:ext cx="1220920" cy="1636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186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1451</TotalTime>
  <Words>94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Mgr. Jarmila Šneberková NÁZEV: VY_12_INOVACE_30_Doprava do školy-pracovní list TÉMA SADY: Škola a její okolí DATUM: 30. 07. 2012 ČÍSLO PROJEKTU: CZ.1.07/1.4.00/21.0477</vt:lpstr>
      <vt:lpstr>NAPIŠ  POD  DOPRAVNÍ  ZNAČKY  SPRÁVNÝ  NÁZEV</vt:lpstr>
      <vt:lpstr>SPOJ  VĚTY  SE  SPRÁVNOU  MOŽNOSTÍ</vt:lpstr>
      <vt:lpstr>DEJ  DO  KROUŽKU  NEJČASTĚJŠÍ  ZPŮSOB  DOPRAVY  DO  ŠKOLY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225</cp:revision>
  <dcterms:created xsi:type="dcterms:W3CDTF">2012-04-21T07:06:25Z</dcterms:created>
  <dcterms:modified xsi:type="dcterms:W3CDTF">2012-12-19T11:17:12Z</dcterms:modified>
</cp:coreProperties>
</file>