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9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93" r:id="rId1"/>
    <p:sldLayoutId id="2147484394" r:id="rId2"/>
    <p:sldLayoutId id="2147484395" r:id="rId3"/>
    <p:sldLayoutId id="2147484396" r:id="rId4"/>
    <p:sldLayoutId id="2147484397" r:id="rId5"/>
    <p:sldLayoutId id="2147484398" r:id="rId6"/>
    <p:sldLayoutId id="2147484399" r:id="rId7"/>
    <p:sldLayoutId id="2147484400" r:id="rId8"/>
    <p:sldLayoutId id="2147484401" r:id="rId9"/>
    <p:sldLayoutId id="2147484402" r:id="rId10"/>
    <p:sldLayoutId id="2147484403" r:id="rId11"/>
  </p:sldLayoutIdLst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VY_12_INOVACE_31_Péče o čisté prostředí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16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 KDYŽ  VE  ŠKOLE  PRACUJE  PANÍ  UKLÍZEČKA , KTERÁ  SE  STARÁ  O  ČISTOTU  VE  TŘÍDÁCH  A  V  BUDOVĚ  ŠKOLY , JE  POVINNOSTÍ  ŽÁKŮ  A  ZAMĚSTNANCŮ  ŠKOLY , ABY  TAKÉ  DBALI  NA  POŘÁDEK</a:t>
            </a:r>
          </a:p>
          <a:p>
            <a:r>
              <a:rPr lang="cs-CZ" dirty="0" smtClean="0"/>
              <a:t>NEŽ  JDEME  DO  ŠKOLY , DBÁME  TAKÉ  NA  SVŮJ  ZEVNĚJŠEK  A  NA  HYGIENU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o  prostředí , hygiena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088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  TŘÍDĚ  POMÁHÁ  VYUČUJÍCÍMU  SLUŽBA , KTEROU  JMENOVITĚ  URČUJE  KAŽDÝ  TÝDEN.</a:t>
            </a:r>
          </a:p>
          <a:p>
            <a:r>
              <a:rPr lang="cs-CZ" dirty="0" smtClean="0"/>
              <a:t>SLUŽBA  MÁ  NA  STAROSTI  MYTÍ  TABULE , DBÁ  NA  POŘÁDEK  VE  TŘÍDĚ</a:t>
            </a:r>
          </a:p>
          <a:p>
            <a:r>
              <a:rPr lang="cs-CZ" dirty="0" smtClean="0"/>
              <a:t>KAŽDÝ  ŽÁK  UDRŽUJE  OKOLÍ  SVÉHO  PRACOVNÍHO  MÍSTA  I  MÍSTO  SAMOTNÉ  V  POŘÁDKU</a:t>
            </a:r>
          </a:p>
          <a:p>
            <a:r>
              <a:rPr lang="cs-CZ" dirty="0" smtClean="0"/>
              <a:t>ŽÁCI  ZBYTEČNĚ  NEPLÝTVAJÍ  VODOU , A  I  MÍSTO  OKOLO  UMYVADLA  UDRŽUJÍ  V  SUCHU</a:t>
            </a:r>
          </a:p>
          <a:p>
            <a:r>
              <a:rPr lang="cs-CZ" dirty="0" smtClean="0"/>
              <a:t>NA  UTÍRÁNÍ  DROBNÝCH  NEČISTOT  POUŽÍVAJÍ  PAPÍROVÉ  UBROUSKY , NEBO  HADR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O  PROSTŘEDÍ  VE  TŘÍDĚ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662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 ŠATNÁCH  SE  VŠICHNI  ŽÁCI  PŘEZOUVAJÍ  DO  PŘEZŮVEK , BOTY  SI  ODKLÁDAJÍ  DO  POLIC</a:t>
            </a:r>
          </a:p>
          <a:p>
            <a:r>
              <a:rPr lang="cs-CZ" dirty="0" smtClean="0"/>
              <a:t>ŽÁCI  DBAJÍ  NA  POŘÁDEK  V  ŠATNÁCH</a:t>
            </a:r>
          </a:p>
          <a:p>
            <a:r>
              <a:rPr lang="cs-CZ" dirty="0" smtClean="0"/>
              <a:t>O  MALÝCH  PŘESTÁVKÁCH  SE  ŽÁCI  ZDRŽUJÍ  VE  TŘÍDĚ , O  VELKÉ  PŘESTÁVCE  MOHOU  BÝT  NA  CHODBĚ , ODPADKY  ZE  SVAČINY  ODHAZUJÍ  DO  KOŠE</a:t>
            </a:r>
          </a:p>
          <a:p>
            <a:r>
              <a:rPr lang="cs-CZ" dirty="0" smtClean="0"/>
              <a:t>NA  WC  POUŽÍVAJÍ  TOALETNÍ  PAPÍR , WC  PO  SOBĚ  SPLACHUJÍ</a:t>
            </a:r>
          </a:p>
          <a:p>
            <a:r>
              <a:rPr lang="cs-CZ" dirty="0" smtClean="0"/>
              <a:t>ŽÁCI  NENIČÍ  VÝZDOBU  ŠKOLY , TAKÉ  NENIČÍ  JAKÉKOLIV  ZAŘÍZENÍ  ŠKOLY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O  PROSTŘEDÍ  VE  ŠKOLE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6990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ŽÁCI  UDRŽUJÍ  OKOLÍ  ŠKOLY  V  POŘÁDKU</a:t>
            </a:r>
          </a:p>
          <a:p>
            <a:r>
              <a:rPr lang="cs-CZ" dirty="0" smtClean="0"/>
              <a:t>V  OKOLÍ  BUDOVY  ŠKOLY  JE  ZAKÁZÁNO  KOUŘIT , NESMÍ  SE  ODHAZOVAT  NEDOPALKY</a:t>
            </a:r>
          </a:p>
          <a:p>
            <a:r>
              <a:rPr lang="cs-CZ" dirty="0" smtClean="0"/>
              <a:t>V  OKOLÍ  ŠKOLY  NEODHAZUJEME  ŽÁDNÉ  ODPADKY , K  TOMU  JSOU  URČENY  ODPADKOVÉ  KOŠE</a:t>
            </a:r>
          </a:p>
          <a:p>
            <a:r>
              <a:rPr lang="cs-CZ" dirty="0" smtClean="0"/>
              <a:t>POKUD ZJISTÍME  NĚJAKOU  ZÁVADU , NEBO  POŠKOZENÍ  BUDOVY  ŠKOLY , OKAMŽITĚ  TO  NAHLÁSÍME  NĚKTERÉMU  ZE  ZAMĚSTNANCŮ  ŠKOLY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PÉČE  O  PROSTŘEDÍ  V  OKOLÍ  ŠKOLY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88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 CHODÍ  DO  ŠKOLY  VHODNĚ , ČISTĚ   A  BEZ  VÝSTŘEDNOSTI  OBLEČENI</a:t>
            </a:r>
          </a:p>
          <a:p>
            <a:r>
              <a:rPr lang="cs-CZ" dirty="0" smtClean="0"/>
              <a:t>ŽÁK  SE  CHOVÁ  V  SOULADU  S  PRAVIDLY  SLUŠNÉHO  CHOVÁNÍ</a:t>
            </a:r>
          </a:p>
          <a:p>
            <a:r>
              <a:rPr lang="cs-CZ" dirty="0" smtClean="0"/>
              <a:t>PO  POUŽITÍ  WC  SI  VŽDY  UMYJEME  RUCE</a:t>
            </a:r>
          </a:p>
          <a:p>
            <a:r>
              <a:rPr lang="cs-CZ" dirty="0" smtClean="0"/>
              <a:t>JESTLIŽE  SE  BĚHEM  VYUČOVÁNÍ  UŠPINÍME , POUŽIJEME  UMYVADLO  VE  TŘÍDĚ  A  PAPÍROVÉ  UBROUSKY</a:t>
            </a:r>
          </a:p>
          <a:p>
            <a:r>
              <a:rPr lang="cs-CZ" dirty="0" smtClean="0"/>
              <a:t>U  SEBE  MÁME  VŽDY  DOSTATEČNOU  ZÁSOBU  PAPÍROVÝCH  KAPESNÍKŮ</a:t>
            </a:r>
          </a:p>
          <a:p>
            <a:r>
              <a:rPr lang="cs-CZ" dirty="0" smtClean="0"/>
              <a:t>DBÁME  NA  OSOBNÍ  HYGIENU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334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1485</TotalTime>
  <Words>318</Words>
  <Application>Microsoft Office PowerPoint</Application>
  <PresentationFormat>Předvádění na obrazovce (4:3)</PresentationFormat>
  <Paragraphs>31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NÁZEV ŠKOLY: Střední odborné učiliště a Základní škola AUTOR: Mgr. Jarmila Šneberková NÁZEV: VY_12_INOVACE_31_Péče o čisté prostředí TÉMA SADY: Škola a její okolí DATUM: 16. 09. 2012 ČÍSLO PROJEKTU: CZ.1.07/1.4.00/21.0477</vt:lpstr>
      <vt:lpstr>Péče  o  prostředí , hygiena</vt:lpstr>
      <vt:lpstr>PÉČE  O  PROSTŘEDÍ  VE  TŘÍDĚ</vt:lpstr>
      <vt:lpstr>PÉČE  O  PROSTŘEDÍ  VE  ŠKOLE</vt:lpstr>
      <vt:lpstr>PÉČE  O  PROSTŘEDÍ  V  OKOLÍ  ŠKOLY</vt:lpstr>
      <vt:lpstr>HYGIENA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230</cp:revision>
  <dcterms:created xsi:type="dcterms:W3CDTF">2012-04-21T07:06:25Z</dcterms:created>
  <dcterms:modified xsi:type="dcterms:W3CDTF">2012-12-19T11:17:53Z</dcterms:modified>
</cp:coreProperties>
</file>