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56" r:id="rId2"/>
    <p:sldId id="260" r:id="rId3"/>
    <p:sldId id="261" r:id="rId4"/>
    <p:sldId id="262" r:id="rId5"/>
    <p:sldId id="263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074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808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947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743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331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363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14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560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948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04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736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350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VY_12_INOVACE_32_Péče o čisté prostředí – 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16. 09.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DEJ  DO  ČERVENÉHO  KROUŽKU , CO  JE  CHYBNĚ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946448" y="2095360"/>
            <a:ext cx="914400" cy="75757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 škole házíme odpadky</a:t>
            </a:r>
            <a:endParaRPr lang="cs-CZ" sz="1400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2195736" y="3429000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 WC si nemyjeme ruce</a:t>
            </a:r>
            <a:endParaRPr lang="cs-CZ" sz="14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5940152" y="3152866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Chodíme čistě oblečeni</a:t>
            </a:r>
            <a:endParaRPr lang="cs-CZ" sz="14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4101349" y="2095361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Myjeme si ruce</a:t>
            </a:r>
            <a:endParaRPr lang="cs-CZ" sz="1400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7414877" y="1850881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U školy kouříme</a:t>
            </a:r>
            <a:endParaRPr lang="cs-CZ" sz="14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5482952" y="5193776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Uklízíme si své místo</a:t>
            </a:r>
            <a:endParaRPr lang="cs-CZ" sz="14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3610744" y="4663067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Dbáme  na  hygienu</a:t>
            </a:r>
            <a:endParaRPr lang="cs-CZ" sz="14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1187624" y="4867783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NIČÍME</a:t>
            </a:r>
            <a:r>
              <a:rPr lang="cs-CZ" sz="1400" dirty="0" smtClean="0"/>
              <a:t> </a:t>
            </a:r>
            <a:r>
              <a:rPr lang="cs-CZ" sz="1200" dirty="0" smtClean="0"/>
              <a:t>VÝZDOBU VE ŠKOLE</a:t>
            </a:r>
            <a:endParaRPr lang="cs-CZ" sz="1200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7175327" y="4641845"/>
            <a:ext cx="914400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Házíme boty po šatně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412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SPOJ  SPRÁVNÉ  ČÁSTI 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DO  ŠKOLY  CHODÍME</a:t>
            </a:r>
          </a:p>
          <a:p>
            <a:r>
              <a:rPr lang="cs-CZ" dirty="0" smtClean="0"/>
              <a:t>V  BUDOVĚ  ŠKOLY  UDRŽUJEME</a:t>
            </a:r>
          </a:p>
          <a:p>
            <a:r>
              <a:rPr lang="cs-CZ" dirty="0" smtClean="0"/>
              <a:t>PO  POUŽITÍ  WC  POUŽIJEME</a:t>
            </a:r>
          </a:p>
          <a:p>
            <a:r>
              <a:rPr lang="cs-CZ" dirty="0" smtClean="0"/>
              <a:t>KDYŽ  MÁME RÝMU  POUŽÍVÁME</a:t>
            </a:r>
          </a:p>
          <a:p>
            <a:r>
              <a:rPr lang="cs-CZ" dirty="0" smtClean="0"/>
              <a:t>V  ŠATNĚ  ODKLÁDÁME  BOTY  DO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POŘÁDEK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ČISTĚ , VHODNĚ  A  BEZ  VÝSTŘEDNOSTÍ  OBLEČENI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POLIC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TOALETNÍ  PAPÍR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KAPESNÍKY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15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DOPLŇ  VHODNĚ 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 ŠATNĚ  SE  VŠICHNI ………………</a:t>
            </a:r>
          </a:p>
          <a:p>
            <a:r>
              <a:rPr lang="cs-CZ" dirty="0" smtClean="0"/>
              <a:t>VYUČUJÍCÍMU  POMÁHÁ  VE  TŘÍDĚ ……………..</a:t>
            </a:r>
          </a:p>
          <a:p>
            <a:r>
              <a:rPr lang="cs-CZ" dirty="0" smtClean="0"/>
              <a:t>SLUŽBA  MÁ  VE  TŘÍDĚ  NA  STAROSTI ………….</a:t>
            </a:r>
          </a:p>
          <a:p>
            <a:pPr marL="0" indent="0">
              <a:buNone/>
            </a:pPr>
            <a:r>
              <a:rPr lang="cs-CZ" dirty="0" smtClean="0"/>
              <a:t>……………  A  …………….</a:t>
            </a:r>
          </a:p>
          <a:p>
            <a:r>
              <a:rPr lang="cs-CZ" dirty="0" smtClean="0"/>
              <a:t>ŽÁCI  NENIČÍ  ………………………………………………….</a:t>
            </a:r>
          </a:p>
          <a:p>
            <a:r>
              <a:rPr lang="cs-CZ" dirty="0" smtClean="0"/>
              <a:t>ŽÁCI  CHODÍ  DO  ŠKOLY   ………… , …………………</a:t>
            </a:r>
          </a:p>
          <a:p>
            <a:pPr marL="0" indent="0">
              <a:buNone/>
            </a:pPr>
            <a:r>
              <a:rPr lang="cs-CZ" dirty="0" smtClean="0"/>
              <a:t>OBLEČENI</a:t>
            </a:r>
          </a:p>
          <a:p>
            <a:r>
              <a:rPr lang="cs-CZ" dirty="0" smtClean="0"/>
              <a:t>JAKÉKOLIV  POŠKOZENÍ 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5702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ZAKROUŽKUJ , CO  JE  CHYBNĚ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KJ2P3ECK\MC9002960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1409082" cy="142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S7687CZ2\MP9004236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83932"/>
            <a:ext cx="1379489" cy="182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UE9XPF6Q\MC9000554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311" y="2216112"/>
            <a:ext cx="1399110" cy="1963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AM1I8PN9\MM90004093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941168"/>
            <a:ext cx="1472007" cy="138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S7687CZ2\MP9004327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991" y="2080823"/>
            <a:ext cx="2120280" cy="1419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077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1525</TotalTime>
  <Words>153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Střední odborné učiliště a Základní škola AUTOR: Mgr. Jarmila Šneberková NÁZEV: VY_12_INOVACE_32_Péče o čisté prostředí – pracovní list TÉMA SADY: Škola a její okolí DATUM: 16. 09. 2012 ČÍSLO PROJEKTU: CZ.1.07/1.4.00/21.0477</vt:lpstr>
      <vt:lpstr>DEJ  DO  ČERVENÉHO  KROUŽKU , CO  JE  CHYBNĚ</vt:lpstr>
      <vt:lpstr>SPOJ  SPRÁVNÉ  ČÁSTI  VĚT</vt:lpstr>
      <vt:lpstr>DOPLŇ  VHODNĚ  VĚTY</vt:lpstr>
      <vt:lpstr>ZAKROUŽKUJ , CO  JE  CHYBNĚ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234</cp:revision>
  <dcterms:created xsi:type="dcterms:W3CDTF">2012-04-21T07:06:25Z</dcterms:created>
  <dcterms:modified xsi:type="dcterms:W3CDTF">2012-12-19T11:18:21Z</dcterms:modified>
</cp:coreProperties>
</file>