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4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41" r:id="rId1"/>
    <p:sldLayoutId id="2147484442" r:id="rId2"/>
    <p:sldLayoutId id="2147484443" r:id="rId3"/>
    <p:sldLayoutId id="2147484444" r:id="rId4"/>
    <p:sldLayoutId id="2147484445" r:id="rId5"/>
    <p:sldLayoutId id="2147484446" r:id="rId6"/>
    <p:sldLayoutId id="2147484447" r:id="rId7"/>
    <p:sldLayoutId id="2147484448" r:id="rId8"/>
    <p:sldLayoutId id="2147484449" r:id="rId9"/>
    <p:sldLayoutId id="2147484450" r:id="rId10"/>
    <p:sldLayoutId id="214748445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VY_12_INOVACE_33_Orientace  v  obci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15. 10.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DŮLEŽITÁ  MÍSTA  </a:t>
            </a:r>
            <a:r>
              <a:rPr lang="cs-CZ" dirty="0" smtClean="0"/>
              <a:t>                  V  </a:t>
            </a:r>
            <a:r>
              <a:rPr lang="cs-CZ" dirty="0" smtClean="0"/>
              <a:t>OBCI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 KAŽDÉM  MĚSTĚ , JSOU  </a:t>
            </a:r>
            <a:r>
              <a:rPr lang="cs-CZ" dirty="0" smtClean="0"/>
              <a:t>MÍSTA, </a:t>
            </a:r>
            <a:r>
              <a:rPr lang="cs-CZ" dirty="0" smtClean="0"/>
              <a:t>KTERÁ  JSOU  PRO  OBČANY  DŮLEŽITÁ</a:t>
            </a:r>
          </a:p>
          <a:p>
            <a:r>
              <a:rPr lang="cs-CZ" dirty="0" smtClean="0"/>
              <a:t>VĚTŠINOU  SE  JEDNÁ  O  - POŠTU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NEMOCNICI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OBCHODY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OBECNÍ  ÚŘAD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AUTOBUSOVÉ  A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VLAKOVÉ  NÁDRAŽÍ </a:t>
            </a:r>
          </a:p>
          <a:p>
            <a:pPr marL="45720" indent="0">
              <a:buNone/>
            </a:pPr>
            <a:r>
              <a:rPr lang="cs-CZ" dirty="0" smtClean="0"/>
              <a:t>NA  NÁSLEDUJÍCÍCH  STRÁNKÁCH  SI  </a:t>
            </a:r>
            <a:r>
              <a:rPr lang="cs-CZ" dirty="0" smtClean="0"/>
              <a:t>UKÁŽEME, </a:t>
            </a:r>
            <a:r>
              <a:rPr lang="cs-CZ" dirty="0" smtClean="0"/>
              <a:t>JAK  VYPADAJÍ  TYTO  BUDOVY  V  NAŠEM  MĚSTĚ   A  POPÍŠEME  SI  JEJICH  NEJDŮLEŽITĚJŠÍ  FUNKCE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7695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764704"/>
            <a:ext cx="3346450" cy="345638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Pošta  se  nachází  </a:t>
            </a:r>
            <a:r>
              <a:rPr lang="cs-CZ" dirty="0" smtClean="0"/>
              <a:t>                na  </a:t>
            </a:r>
            <a:r>
              <a:rPr lang="cs-CZ" dirty="0" smtClean="0"/>
              <a:t>náměstí</a:t>
            </a:r>
          </a:p>
          <a:p>
            <a:r>
              <a:rPr lang="cs-CZ" dirty="0" smtClean="0"/>
              <a:t>Chodíme  do  ní  odesílat  dopisy  a  balíky</a:t>
            </a:r>
          </a:p>
          <a:p>
            <a:r>
              <a:rPr lang="cs-CZ" dirty="0" smtClean="0"/>
              <a:t>Balíky  i  dopisy  si  v  ní  můžeme  také vyzvednout</a:t>
            </a:r>
          </a:p>
          <a:p>
            <a:r>
              <a:rPr lang="cs-CZ" dirty="0" smtClean="0"/>
              <a:t>Občané </a:t>
            </a:r>
            <a:r>
              <a:rPr lang="cs-CZ" dirty="0" smtClean="0"/>
              <a:t>si  mohou  </a:t>
            </a:r>
            <a:r>
              <a:rPr lang="cs-CZ" dirty="0" smtClean="0"/>
              <a:t>                 na </a:t>
            </a:r>
            <a:r>
              <a:rPr lang="cs-CZ" dirty="0" smtClean="0"/>
              <a:t>poště  vyzvedávat  </a:t>
            </a:r>
            <a:r>
              <a:rPr lang="cs-CZ" dirty="0" smtClean="0"/>
              <a:t>                i  </a:t>
            </a:r>
            <a:r>
              <a:rPr lang="cs-CZ" dirty="0" smtClean="0"/>
              <a:t>peníze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263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POLIKLINIKA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764704"/>
            <a:ext cx="3346450" cy="345638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POLIKLINIKA  SE  NACHÁZÍ </a:t>
            </a:r>
            <a:r>
              <a:rPr lang="cs-CZ" dirty="0" smtClean="0"/>
              <a:t>HNED  </a:t>
            </a:r>
            <a:r>
              <a:rPr lang="cs-CZ" dirty="0" smtClean="0"/>
              <a:t>NAD  AUTOBUSOVÝM NÁDRAŽÍM</a:t>
            </a:r>
          </a:p>
          <a:p>
            <a:r>
              <a:rPr lang="cs-CZ" dirty="0" smtClean="0"/>
              <a:t>VŠECHNY  DĚTI  ZDE  MAJÍ  SVÉHO  DĚTSKÉHO  LÉKAŘE</a:t>
            </a:r>
          </a:p>
          <a:p>
            <a:r>
              <a:rPr lang="cs-CZ" dirty="0" smtClean="0"/>
              <a:t>JSOU  ZDE  I  </a:t>
            </a:r>
            <a:r>
              <a:rPr lang="cs-CZ" dirty="0" smtClean="0"/>
              <a:t>SPECIALISTÉ, </a:t>
            </a:r>
            <a:r>
              <a:rPr lang="cs-CZ" dirty="0" smtClean="0"/>
              <a:t>např. </a:t>
            </a:r>
            <a:r>
              <a:rPr lang="cs-CZ" dirty="0" smtClean="0"/>
              <a:t>zubař, alergolog, </a:t>
            </a:r>
            <a:r>
              <a:rPr lang="cs-CZ" dirty="0" smtClean="0"/>
              <a:t>internista</a:t>
            </a:r>
          </a:p>
          <a:p>
            <a:r>
              <a:rPr lang="cs-CZ" dirty="0" smtClean="0"/>
              <a:t>V  PŘÍZEMÍ  JE  TAKÉ  </a:t>
            </a:r>
            <a:r>
              <a:rPr lang="cs-CZ" dirty="0" smtClean="0"/>
              <a:t>LÉKÁRNA, </a:t>
            </a:r>
            <a:r>
              <a:rPr lang="cs-CZ" dirty="0" smtClean="0"/>
              <a:t>KDE  SI  MŮŽEME  VYZVEDNOUT  LÉKY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6309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764704"/>
            <a:ext cx="3346450" cy="345638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NA  NÁMĚSTÍ  JE  SPOUSTA  </a:t>
            </a:r>
            <a:r>
              <a:rPr lang="cs-CZ" dirty="0" smtClean="0"/>
              <a:t>OBCHODŮ, </a:t>
            </a:r>
            <a:r>
              <a:rPr lang="cs-CZ" dirty="0" smtClean="0"/>
              <a:t>NĚKTERÉ  SE  SPECIALIZUJÍ  NA  </a:t>
            </a:r>
            <a:r>
              <a:rPr lang="cs-CZ" dirty="0" smtClean="0"/>
              <a:t>POTRAVINY, </a:t>
            </a:r>
            <a:r>
              <a:rPr lang="cs-CZ" dirty="0" smtClean="0"/>
              <a:t>DROGERII, PEČIVO</a:t>
            </a:r>
          </a:p>
          <a:p>
            <a:r>
              <a:rPr lang="cs-CZ" dirty="0" smtClean="0"/>
              <a:t>V  OBCHODNÍM  DOMĚ  UPROSTŘED  NÁMĚSTÍ  LZE  NAKOUPIT  VŠE  OD  POTRAVIN  PO  DROGERII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9972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OBECNÍ  ÚŘAD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764704"/>
            <a:ext cx="3346450" cy="352839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NA  NÁMĚSTÍ  SVOBODY  SE  TAKÉ  NACHÁZÍ  OBECNÍ  ÚŘAD</a:t>
            </a:r>
          </a:p>
          <a:p>
            <a:r>
              <a:rPr lang="cs-CZ" dirty="0" smtClean="0"/>
              <a:t>V  DOBĚ  ÚŘEDNÍCH  </a:t>
            </a:r>
            <a:r>
              <a:rPr lang="cs-CZ" dirty="0" smtClean="0"/>
              <a:t>DNŮ, </a:t>
            </a:r>
            <a:r>
              <a:rPr lang="cs-CZ" dirty="0" smtClean="0"/>
              <a:t>KTERÉ  JSOU  V  PONDĚLÍ  A  VE  </a:t>
            </a:r>
            <a:r>
              <a:rPr lang="cs-CZ" dirty="0" smtClean="0"/>
              <a:t>STŘEDU,  </a:t>
            </a:r>
            <a:r>
              <a:rPr lang="cs-CZ" dirty="0" smtClean="0"/>
              <a:t>MŮŽEME  VYŘÍDIT  </a:t>
            </a:r>
            <a:r>
              <a:rPr lang="cs-CZ" dirty="0" smtClean="0"/>
              <a:t>VŠE,  </a:t>
            </a:r>
            <a:r>
              <a:rPr lang="cs-CZ" dirty="0" smtClean="0"/>
              <a:t>CO  JE  SPOJENÉ  S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BYDLENÍM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POPLATKY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SOCIÁLNÍMI  DÁV-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KAMI    atd.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447928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dirty="0" smtClean="0"/>
              <a:t>VĚTŠINA  DĚTÍ  Z  NAŠÍ  ŠKOLY  VYSTUPUJE  NA  AUTOBUSOVÉM  NÁDRAŽÍ</a:t>
            </a:r>
            <a:endParaRPr lang="cs-CZ" sz="16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55700" y="1405720"/>
            <a:ext cx="3348038" cy="281536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1600" dirty="0" smtClean="0"/>
              <a:t>VLAKEM  SE  NIKDO  Z  NAŠICH  ŽÁKŮ  DO  ŠKOLY  NEDOPRAVUJE </a:t>
            </a:r>
            <a:r>
              <a:rPr lang="cs-CZ" sz="1600" dirty="0" smtClean="0"/>
              <a:t> </a:t>
            </a:r>
            <a:r>
              <a:rPr lang="cs-CZ" sz="1600" dirty="0" smtClean="0"/>
              <a:t>Z  DŮVODU  VELKÉ  VZDÁLENOSTI  OD ŠKOLY</a:t>
            </a:r>
            <a:endParaRPr lang="cs-CZ" sz="16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5025" y="1412777"/>
            <a:ext cx="3346450" cy="2808312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AUTOBUSOVÉ  </a:t>
            </a:r>
            <a:r>
              <a:rPr lang="cs-CZ" dirty="0" smtClean="0"/>
              <a:t>                          A  </a:t>
            </a:r>
            <a:r>
              <a:rPr lang="cs-CZ" dirty="0" smtClean="0"/>
              <a:t>VLAKOVÉ  NÁDRAŽÍ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8719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pPr marL="45720" indent="0">
              <a:buNone/>
            </a:pP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0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1567</TotalTime>
  <Words>250</Words>
  <Application>Microsoft Office PowerPoint</Application>
  <PresentationFormat>Předvádění na obrazovce (4:3)</PresentationFormat>
  <Paragraphs>37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NÁZEV ŠKOLY: Střední odborné učiliště a Základní škola AUTOR: Mgr. Jarmila Šneberková NÁZEV: VY_12_INOVACE_33_Orientace  v  obci TÉMA SADY: Škola a její okolí DATUM: 15. 10. 2012 ČÍSLO PROJEKTU: CZ.1.07/1.4.00/21.0477</vt:lpstr>
      <vt:lpstr>DŮLEŽITÁ  MÍSTA                    V  OBCI</vt:lpstr>
      <vt:lpstr>POŠTA</vt:lpstr>
      <vt:lpstr>POLIKLINIKA</vt:lpstr>
      <vt:lpstr>OBCHOD</vt:lpstr>
      <vt:lpstr>OBECNÍ  ÚŘAD</vt:lpstr>
      <vt:lpstr>AUTOBUSOVÉ                            A  VLAKOVÉ  NÁDRAŽÍ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242</cp:revision>
  <dcterms:created xsi:type="dcterms:W3CDTF">2012-04-21T07:06:25Z</dcterms:created>
  <dcterms:modified xsi:type="dcterms:W3CDTF">2012-12-20T11:41:06Z</dcterms:modified>
</cp:coreProperties>
</file>