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64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65" r:id="rId1"/>
    <p:sldLayoutId id="2147484466" r:id="rId2"/>
    <p:sldLayoutId id="2147484467" r:id="rId3"/>
    <p:sldLayoutId id="2147484468" r:id="rId4"/>
    <p:sldLayoutId id="2147484469" r:id="rId5"/>
    <p:sldLayoutId id="2147484470" r:id="rId6"/>
    <p:sldLayoutId id="2147484471" r:id="rId7"/>
    <p:sldLayoutId id="2147484472" r:id="rId8"/>
    <p:sldLayoutId id="2147484473" r:id="rId9"/>
    <p:sldLayoutId id="2147484474" r:id="rId10"/>
    <p:sldLayoutId id="214748447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92163" y="2204864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VY_12_INOVACE_35_Předměty ve 4.ročníku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10. 10.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</a:t>
            </a:r>
            <a:r>
              <a:rPr lang="cs-CZ" sz="2600" dirty="0" smtClean="0">
                <a:solidFill>
                  <a:schemeClr val="tx1"/>
                </a:solidFill>
              </a:rPr>
              <a:t>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PŘEDMĚTY, </a:t>
            </a:r>
            <a:r>
              <a:rPr lang="cs-CZ" dirty="0" smtClean="0"/>
              <a:t>KTERÉ  SE  VYUČUJÍ  VE  </a:t>
            </a:r>
            <a:r>
              <a:rPr lang="cs-CZ" dirty="0" smtClean="0"/>
              <a:t>4.ROČNÍKU, </a:t>
            </a:r>
            <a:r>
              <a:rPr lang="cs-CZ" dirty="0" smtClean="0"/>
              <a:t>JSOU  ROZDÍLNÉ  OD  </a:t>
            </a:r>
            <a:r>
              <a:rPr lang="cs-CZ" dirty="0" smtClean="0"/>
              <a:t>1. – 3. ROČNÍKU</a:t>
            </a:r>
            <a:endParaRPr lang="cs-CZ" dirty="0" smtClean="0"/>
          </a:p>
          <a:p>
            <a:r>
              <a:rPr lang="cs-CZ" dirty="0" smtClean="0"/>
              <a:t>JEJICH  NÁZVY  JSOU – ČESKÝ  JAZYK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MATEMATIKA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VÝPOČETNÍ  TECH-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NIKA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PŘÍRODOVĚDA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VLASTIVĚDA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HV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VV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PV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TV</a:t>
            </a:r>
          </a:p>
        </p:txBody>
      </p:sp>
    </p:spTree>
    <p:extLst>
      <p:ext uri="{BB962C8B-B14F-4D97-AF65-F5344CB8AC3E}">
        <p14:creationId xmlns:p14="http://schemas.microsoft.com/office/powerpoint/2010/main" xmlns="" val="1399254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 JAZYK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VĚTY , DRUHY  VĚT</a:t>
            </a:r>
          </a:p>
          <a:p>
            <a:r>
              <a:rPr lang="cs-CZ" dirty="0" smtClean="0"/>
              <a:t>VÝZNAM  </a:t>
            </a:r>
            <a:r>
              <a:rPr lang="cs-CZ" dirty="0" smtClean="0"/>
              <a:t>SLOVA, </a:t>
            </a:r>
            <a:r>
              <a:rPr lang="cs-CZ" dirty="0" smtClean="0"/>
              <a:t>SLOVA  STEJNÉHO  </a:t>
            </a:r>
            <a:r>
              <a:rPr lang="cs-CZ" dirty="0" smtClean="0"/>
              <a:t>               A  </a:t>
            </a:r>
            <a:r>
              <a:rPr lang="cs-CZ" dirty="0" smtClean="0"/>
              <a:t>OPAČNÉHO  VÝZNAMU</a:t>
            </a:r>
          </a:p>
          <a:p>
            <a:r>
              <a:rPr lang="cs-CZ" dirty="0" smtClean="0"/>
              <a:t>ČLENĚNÍ  SLOVA  NA  SLABIKY  A  HLÁSKY</a:t>
            </a:r>
          </a:p>
          <a:p>
            <a:r>
              <a:rPr lang="cs-CZ" dirty="0" smtClean="0"/>
              <a:t>SLOHOVÝ  VÝCVIK</a:t>
            </a:r>
          </a:p>
          <a:p>
            <a:r>
              <a:rPr lang="cs-CZ" dirty="0" smtClean="0"/>
              <a:t>ČTENÍ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UE9XPF6Q\MP900398875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1066" y="2708920"/>
            <a:ext cx="110892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J2P3ECK\MP900448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2896"/>
            <a:ext cx="110087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K0O7W0UI\MP9004424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7772" y="4437112"/>
            <a:ext cx="138144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690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MATEMATIKA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NUMERACE  DO  100</a:t>
            </a:r>
          </a:p>
          <a:p>
            <a:r>
              <a:rPr lang="cs-CZ" dirty="0" smtClean="0"/>
              <a:t>NÁSOBENÍ  V  OBORU  DO  100</a:t>
            </a:r>
          </a:p>
          <a:p>
            <a:r>
              <a:rPr lang="cs-CZ" dirty="0" smtClean="0"/>
              <a:t>JEDNOTKY  </a:t>
            </a:r>
            <a:r>
              <a:rPr lang="cs-CZ" dirty="0" smtClean="0"/>
              <a:t>DÉLKY, HMOTNOSTI, </a:t>
            </a:r>
            <a:r>
              <a:rPr lang="cs-CZ" dirty="0" smtClean="0"/>
              <a:t>ČASU  </a:t>
            </a:r>
            <a:r>
              <a:rPr lang="cs-CZ" dirty="0" smtClean="0"/>
              <a:t> A  </a:t>
            </a:r>
            <a:r>
              <a:rPr lang="cs-CZ" dirty="0" smtClean="0"/>
              <a:t>OBJEMU</a:t>
            </a:r>
          </a:p>
          <a:p>
            <a:r>
              <a:rPr lang="cs-CZ" dirty="0" smtClean="0"/>
              <a:t>GEOMETRIE – </a:t>
            </a:r>
            <a:r>
              <a:rPr lang="cs-CZ" dirty="0" smtClean="0"/>
              <a:t>bod, úsečka, přímka, </a:t>
            </a:r>
            <a:r>
              <a:rPr lang="cs-CZ" dirty="0" smtClean="0"/>
              <a:t>rovinné  </a:t>
            </a:r>
            <a:r>
              <a:rPr lang="cs-CZ" dirty="0" smtClean="0"/>
              <a:t>útvary, </a:t>
            </a:r>
            <a:r>
              <a:rPr lang="cs-CZ" dirty="0" smtClean="0"/>
              <a:t>tělesa</a:t>
            </a:r>
            <a:endParaRPr lang="cs-CZ" dirty="0"/>
          </a:p>
        </p:txBody>
      </p:sp>
      <p:pic>
        <p:nvPicPr>
          <p:cNvPr id="2051" name="Picture 3" descr="C:\Users\Jarmilka\AppData\Local\Microsoft\Windows\Temporary Internet Files\Content.IE5\K0O7W0UI\MP9004424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88262"/>
            <a:ext cx="127092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AM1I8PN9\MC900291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438" y="4598988"/>
            <a:ext cx="1819275" cy="131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KJ2P3ECK\MC9002327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18413"/>
            <a:ext cx="1995884" cy="105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9617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Výpočetní  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SEZNÁMENÍ  </a:t>
            </a:r>
            <a:r>
              <a:rPr lang="cs-CZ" dirty="0" smtClean="0"/>
              <a:t>                                    S  </a:t>
            </a:r>
            <a:r>
              <a:rPr lang="cs-CZ" dirty="0" smtClean="0"/>
              <a:t>POČÍTAČEM</a:t>
            </a:r>
          </a:p>
          <a:p>
            <a:r>
              <a:rPr lang="cs-CZ" dirty="0" smtClean="0"/>
              <a:t>OBSLUHA  POČÍTAČE</a:t>
            </a:r>
          </a:p>
          <a:p>
            <a:r>
              <a:rPr lang="cs-CZ" dirty="0" smtClean="0"/>
              <a:t>KRESLENÍ  </a:t>
            </a:r>
            <a:r>
              <a:rPr lang="cs-CZ" dirty="0" smtClean="0"/>
              <a:t>                                NA  </a:t>
            </a:r>
            <a:r>
              <a:rPr lang="cs-CZ" dirty="0" smtClean="0"/>
              <a:t>POČÍTAČI</a:t>
            </a:r>
          </a:p>
          <a:p>
            <a:r>
              <a:rPr lang="cs-CZ" dirty="0" smtClean="0"/>
              <a:t>HRY</a:t>
            </a:r>
          </a:p>
          <a:p>
            <a:r>
              <a:rPr lang="cs-CZ" dirty="0" smtClean="0"/>
              <a:t>VÝUKOVÉ  PROGRAMY</a:t>
            </a:r>
          </a:p>
          <a:p>
            <a:r>
              <a:rPr lang="cs-CZ" dirty="0" smtClean="0"/>
              <a:t>PRÁCE  S  INTERAKTIVNÍ  TABULÍ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3L8E10M2\MC9004413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6000" y="28321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292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PŘÍRODOVĚDA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PŘÍRODA  </a:t>
            </a:r>
            <a:r>
              <a:rPr lang="cs-CZ" dirty="0" smtClean="0"/>
              <a:t>                                 V  </a:t>
            </a:r>
            <a:r>
              <a:rPr lang="cs-CZ" dirty="0" smtClean="0"/>
              <a:t>JEDNOTLIVÝCH  ROČNÍCH  OBDOBÍCH</a:t>
            </a:r>
          </a:p>
          <a:p>
            <a:r>
              <a:rPr lang="cs-CZ" dirty="0" smtClean="0"/>
              <a:t>VOLNĚ  ŽIJÍCÍ  ZVÍŘATA</a:t>
            </a:r>
          </a:p>
          <a:p>
            <a:r>
              <a:rPr lang="cs-CZ" dirty="0" smtClean="0"/>
              <a:t>LIDSKÉ  TĚLO</a:t>
            </a:r>
          </a:p>
          <a:p>
            <a:r>
              <a:rPr lang="cs-CZ" dirty="0" smtClean="0"/>
              <a:t>LES</a:t>
            </a:r>
            <a:endParaRPr lang="cs-CZ" dirty="0"/>
          </a:p>
        </p:txBody>
      </p:sp>
      <p:pic>
        <p:nvPicPr>
          <p:cNvPr id="4098" name="Picture 2" descr="C:\Users\Jarmilka\AppData\Local\Microsoft\Windows\Temporary Internet Files\Content.IE5\DE4CGPLA\MP9004482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80928"/>
            <a:ext cx="1744265" cy="262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K0O7W0UI\MP900442488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8160" y="2883807"/>
            <a:ext cx="1855807" cy="2418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0671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VLASTIVĚDA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23676" y="2362201"/>
            <a:ext cx="3873712" cy="322521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ŠKOLA  A  ŽIVOT  </a:t>
            </a:r>
            <a:r>
              <a:rPr lang="cs-CZ" dirty="0" smtClean="0"/>
              <a:t>               VE  </a:t>
            </a:r>
            <a:r>
              <a:rPr lang="cs-CZ" dirty="0" smtClean="0"/>
              <a:t>ŠKOLE</a:t>
            </a:r>
          </a:p>
          <a:p>
            <a:r>
              <a:rPr lang="cs-CZ" dirty="0" smtClean="0"/>
              <a:t>RODINA</a:t>
            </a:r>
          </a:p>
          <a:p>
            <a:r>
              <a:rPr lang="cs-CZ" dirty="0" smtClean="0"/>
              <a:t>ORIENTACE  V  ČASE</a:t>
            </a:r>
          </a:p>
          <a:p>
            <a:r>
              <a:rPr lang="cs-CZ" dirty="0" smtClean="0"/>
              <a:t>SEZNÁMENÍ  </a:t>
            </a:r>
            <a:r>
              <a:rPr lang="cs-CZ" dirty="0" smtClean="0"/>
              <a:t>                          S  </a:t>
            </a:r>
            <a:r>
              <a:rPr lang="cs-CZ" dirty="0" smtClean="0"/>
              <a:t>PLÁNEM  </a:t>
            </a:r>
            <a:r>
              <a:rPr lang="cs-CZ" dirty="0" smtClean="0"/>
              <a:t>OBCE, </a:t>
            </a:r>
            <a:r>
              <a:rPr lang="cs-CZ" dirty="0" smtClean="0"/>
              <a:t>MAPOU</a:t>
            </a:r>
          </a:p>
          <a:p>
            <a:r>
              <a:rPr lang="cs-CZ" dirty="0" smtClean="0"/>
              <a:t>DOMOV  A  JEHO  OKOLÍ</a:t>
            </a:r>
          </a:p>
          <a:p>
            <a:endParaRPr lang="cs-CZ" dirty="0" smtClean="0"/>
          </a:p>
        </p:txBody>
      </p:sp>
      <p:pic>
        <p:nvPicPr>
          <p:cNvPr id="5122" name="Picture 2" descr="C:\Users\Jarmilka\AppData\Local\Microsoft\Windows\Temporary Internet Files\Content.IE5\KJ2P3ECK\MP900401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938653" y="4308822"/>
            <a:ext cx="526433" cy="35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rmilka\AppData\Local\Microsoft\Windows\Temporary Internet Files\Content.IE5\3L8E10M2\MP9004424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199" y="4653135"/>
            <a:ext cx="1627064" cy="212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rmilka\AppData\Local\Microsoft\Windows\Temporary Internet Files\Content.IE5\S7687CZ2\MP900401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87391"/>
            <a:ext cx="2371166" cy="158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rmilka\AppData\Local\Microsoft\Windows\Temporary Internet Files\Content.IE5\DE4CGPLA\MP900448290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6226" y="4486202"/>
            <a:ext cx="1589274" cy="239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40738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VÝCHOVA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71555" y="4241515"/>
            <a:ext cx="2917721" cy="179628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PRÁCE  S  RŮZNÝM  MATERIÁLEM</a:t>
            </a:r>
          </a:p>
          <a:p>
            <a:r>
              <a:rPr lang="cs-CZ" dirty="0" smtClean="0"/>
              <a:t>MONTÁŽ  </a:t>
            </a:r>
            <a:r>
              <a:rPr lang="cs-CZ" dirty="0" smtClean="0"/>
              <a:t>                                  A  </a:t>
            </a:r>
            <a:r>
              <a:rPr lang="cs-CZ" dirty="0" smtClean="0"/>
              <a:t>DEMONTÁŽ</a:t>
            </a:r>
          </a:p>
          <a:p>
            <a:r>
              <a:rPr lang="cs-CZ" dirty="0" smtClean="0"/>
              <a:t>OSOBNÍ  HYGIENA  </a:t>
            </a:r>
            <a:r>
              <a:rPr lang="cs-CZ" dirty="0" smtClean="0"/>
              <a:t>                    A  </a:t>
            </a:r>
            <a:r>
              <a:rPr lang="cs-CZ" dirty="0" smtClean="0"/>
              <a:t>ZDRAVOTNÍ  VÝCHOVA</a:t>
            </a:r>
          </a:p>
          <a:p>
            <a:r>
              <a:rPr lang="cs-CZ" dirty="0" smtClean="0"/>
              <a:t>PROVOZ  DOMÁCNOSTI</a:t>
            </a:r>
          </a:p>
          <a:p>
            <a:r>
              <a:rPr lang="cs-CZ" dirty="0" smtClean="0"/>
              <a:t>PÉČE  O  DÍTĚ</a:t>
            </a:r>
          </a:p>
          <a:p>
            <a:r>
              <a:rPr lang="cs-CZ" dirty="0" smtClean="0"/>
              <a:t>PĚSTITELSKÉ  PRÁCE</a:t>
            </a:r>
          </a:p>
        </p:txBody>
      </p:sp>
      <p:pic>
        <p:nvPicPr>
          <p:cNvPr id="1026" name="Picture 2" descr="C:\Users\Jarmilka\AppData\Local\Microsoft\Windows\Temporary Internet Files\Content.IE5\VBKTO2P6\MP9004395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3086249" cy="462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7626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 VÝCHOVA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SLUCHOVÁ, HLASOVÁ, </a:t>
            </a:r>
            <a:r>
              <a:rPr lang="cs-CZ" dirty="0" smtClean="0"/>
              <a:t>DECHOVÁ  A  ŘEČOVÁ  CVÍČENÍ</a:t>
            </a:r>
          </a:p>
          <a:p>
            <a:r>
              <a:rPr lang="cs-CZ" dirty="0" smtClean="0"/>
              <a:t>INSTRUMENTÁLNÍ  ČINNOSTI  A  RYTMICKÁ  CVIČENÍ</a:t>
            </a:r>
          </a:p>
          <a:p>
            <a:r>
              <a:rPr lang="cs-CZ" dirty="0" smtClean="0"/>
              <a:t>HUDEBNĚ – POHYBOVÉ  ČINNOSTI</a:t>
            </a:r>
          </a:p>
          <a:p>
            <a:r>
              <a:rPr lang="cs-CZ" dirty="0" smtClean="0"/>
              <a:t>POSLECH  HUDBY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DE4CGPLA\MP900404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1207998" cy="86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K0O7W0UI\MP900341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138" y="3643197"/>
            <a:ext cx="713593" cy="100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AM1I8PN9\MP9003852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961506" y="2420888"/>
            <a:ext cx="1293262" cy="92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VBKTO2P6\MP9003852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503" y="4869160"/>
            <a:ext cx="72008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UE9XPF6Q\MP9003853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4307" y="3344647"/>
            <a:ext cx="740653" cy="111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rmilka\AppData\Local\Microsoft\Windows\Temporary Internet Files\Content.IE5\KJ2P3ECK\MP9004224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0721" y="3831134"/>
            <a:ext cx="937103" cy="62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rmilka\AppData\Local\Microsoft\Windows\Temporary Internet Files\Content.IE5\3L8E10M2\MC9000193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9152" y="4635424"/>
            <a:ext cx="1751532" cy="137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3520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VÝTVARNÁ  VÝCHOVA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27985" y="2362200"/>
            <a:ext cx="4464496" cy="3763963"/>
          </a:xfrm>
        </p:spPr>
        <p:txBody>
          <a:bodyPr>
            <a:normAutofit/>
          </a:bodyPr>
          <a:lstStyle/>
          <a:p>
            <a:r>
              <a:rPr lang="cs-CZ" dirty="0" smtClean="0"/>
              <a:t>VÝTVARNÉ  OSVOJOVÁNÍ  SKUTEČNOSTI</a:t>
            </a:r>
          </a:p>
          <a:p>
            <a:r>
              <a:rPr lang="cs-CZ" dirty="0" smtClean="0"/>
              <a:t>DEKORATIVNÍ  </a:t>
            </a:r>
            <a:r>
              <a:rPr lang="cs-CZ" dirty="0" smtClean="0"/>
              <a:t>                         A  </a:t>
            </a:r>
            <a:r>
              <a:rPr lang="cs-CZ" dirty="0" smtClean="0"/>
              <a:t>PROSTOROVÉ  PRÁCE  SPOJENÉ  </a:t>
            </a:r>
            <a:r>
              <a:rPr lang="cs-CZ" dirty="0" smtClean="0"/>
              <a:t>                                   S EXPERIMENTOVÁNÍM</a:t>
            </a:r>
            <a:endParaRPr lang="cs-CZ" dirty="0" smtClean="0"/>
          </a:p>
          <a:p>
            <a:r>
              <a:rPr lang="cs-CZ" dirty="0" smtClean="0"/>
              <a:t>VÝTVARNÉ  UMĚNÍ  </a:t>
            </a:r>
            <a:r>
              <a:rPr lang="cs-CZ" dirty="0" smtClean="0"/>
              <a:t>                 A  </a:t>
            </a:r>
            <a:r>
              <a:rPr lang="cs-CZ" dirty="0" smtClean="0"/>
              <a:t>ŽIVOTNÍ  PROSTŘEDÍ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AM1I8PN9\MC90044175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69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2007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TĚLESNÁ  VÝCHOVA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OBSAH  PŘEDMĚTU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KONDIČNÍ, KOORDINAČNÍ, </a:t>
            </a:r>
            <a:r>
              <a:rPr lang="cs-CZ" dirty="0" smtClean="0"/>
              <a:t>RELAXAČNÍ  CVIČENÍ</a:t>
            </a:r>
          </a:p>
          <a:p>
            <a:r>
              <a:rPr lang="cs-CZ" dirty="0" smtClean="0"/>
              <a:t>GYMNASTIKA</a:t>
            </a:r>
          </a:p>
          <a:p>
            <a:r>
              <a:rPr lang="cs-CZ" dirty="0" smtClean="0"/>
              <a:t>ATLETIKA</a:t>
            </a:r>
          </a:p>
          <a:p>
            <a:r>
              <a:rPr lang="cs-CZ" dirty="0" smtClean="0"/>
              <a:t>POHYBOVÁ  CVIČENÍ</a:t>
            </a:r>
          </a:p>
          <a:p>
            <a:r>
              <a:rPr lang="cs-CZ" dirty="0" smtClean="0"/>
              <a:t>SPORTOVNÍ  HRY</a:t>
            </a:r>
          </a:p>
          <a:p>
            <a:r>
              <a:rPr lang="cs-CZ" dirty="0" smtClean="0"/>
              <a:t>TURISTIKA  A  POBYT  V  PŘÍRODĚ</a:t>
            </a:r>
            <a:endParaRPr lang="cs-CZ" dirty="0"/>
          </a:p>
        </p:txBody>
      </p:sp>
      <p:pic>
        <p:nvPicPr>
          <p:cNvPr id="4099" name="Picture 3" descr="C:\Users\Jarmilka\AppData\Local\Microsoft\Windows\Temporary Internet Files\Content.IE5\AM1I8PN9\MP900430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068" y="4653135"/>
            <a:ext cx="3481268" cy="1396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rmilka\AppData\Local\Microsoft\Windows\Temporary Internet Files\Content.IE5\S7687CZ2\MP9004307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2679" y="2420888"/>
            <a:ext cx="291404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6833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1662</TotalTime>
  <Words>283</Words>
  <Application>Microsoft Office PowerPoint</Application>
  <PresentationFormat>Předvádění na obrazovce (4:3)</PresentationFormat>
  <Paragraphs>87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NÁZEV ŠKOLY: Střední odborné učiliště a Základní škola AUTOR: Mgr. Jarmila Šneberková NÁZEV: VY_12_INOVACE_35_Předměty ve 4.ročníku TÉMA SADY: Škola a její okolí DATUM: 10. 10. 2012 ČÍSLO PROJEKTU: CZ.1.07/1.4.00/21.0477</vt:lpstr>
      <vt:lpstr>4.ROČNÍK</vt:lpstr>
      <vt:lpstr>ČESKÝ  JAZYK</vt:lpstr>
      <vt:lpstr>MATEMATIKA</vt:lpstr>
      <vt:lpstr>Výpočetní  technika</vt:lpstr>
      <vt:lpstr>PŘÍRODOVĚDA</vt:lpstr>
      <vt:lpstr>VLASTIVĚDA</vt:lpstr>
      <vt:lpstr>PRACOVNÍ  VÝCHOVA</vt:lpstr>
      <vt:lpstr>HUDEBNÍ  VÝCHOVA</vt:lpstr>
      <vt:lpstr>VÝTVARNÁ  VÝCHOVA</vt:lpstr>
      <vt:lpstr>TĚLESNÁ  VÝCHOVA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251</cp:revision>
  <dcterms:created xsi:type="dcterms:W3CDTF">2012-04-21T07:06:25Z</dcterms:created>
  <dcterms:modified xsi:type="dcterms:W3CDTF">2012-12-20T11:45:23Z</dcterms:modified>
</cp:coreProperties>
</file>