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6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27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853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435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237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85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28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881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335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407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040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344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97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7" r:id="rId1"/>
    <p:sldLayoutId id="2147484478" r:id="rId2"/>
    <p:sldLayoutId id="2147484479" r:id="rId3"/>
    <p:sldLayoutId id="2147484480" r:id="rId4"/>
    <p:sldLayoutId id="2147484481" r:id="rId5"/>
    <p:sldLayoutId id="2147484482" r:id="rId6"/>
    <p:sldLayoutId id="2147484483" r:id="rId7"/>
    <p:sldLayoutId id="2147484484" r:id="rId8"/>
    <p:sldLayoutId id="2147484485" r:id="rId9"/>
    <p:sldLayoutId id="2147484486" r:id="rId10"/>
    <p:sldLayoutId id="21474844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VY_12_INOVACE_36_Předměty ve 4.ročníku-pracovní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10. 10.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SPOJ  POMŮCKY  S  PŘEDMĚTEM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VLASTIVĚDA</a:t>
            </a:r>
          </a:p>
          <a:p>
            <a:pPr marL="0" indent="0">
              <a:buNone/>
            </a:pP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dirty="0" smtClean="0"/>
              <a:t>PŘÍRODOVĚDA</a:t>
            </a:r>
          </a:p>
          <a:p>
            <a:pPr marL="0" indent="0">
              <a:buNone/>
            </a:pPr>
            <a:r>
              <a:rPr lang="cs-CZ" dirty="0" smtClean="0"/>
              <a:t>ČESKÝ  JAZYK</a:t>
            </a:r>
          </a:p>
          <a:p>
            <a:pPr marL="0" indent="0">
              <a:buNone/>
            </a:pPr>
            <a:r>
              <a:rPr lang="cs-CZ" dirty="0" smtClean="0"/>
              <a:t>HUDEBNÍ  VÝCHOVA</a:t>
            </a:r>
          </a:p>
          <a:p>
            <a:pPr marL="0" indent="0">
              <a:buNone/>
            </a:pPr>
            <a:r>
              <a:rPr lang="cs-CZ" dirty="0" smtClean="0"/>
              <a:t>TĚLESNÁ  VÝCHOVA</a:t>
            </a:r>
          </a:p>
          <a:p>
            <a:pPr marL="0" indent="0">
              <a:buNone/>
            </a:pPr>
            <a:r>
              <a:rPr lang="cs-CZ" dirty="0" smtClean="0"/>
              <a:t>PRACOVNÍ  VYUČOVÁNÍ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DE4CGPLA\MP900448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116887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UE9XPF6Q\MC9002905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612395"/>
            <a:ext cx="1258317" cy="102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DE4CGPLA\MP9001750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82" y="2651114"/>
            <a:ext cx="1504764" cy="100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AM1I8PN9\MC90042478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964" y="3467506"/>
            <a:ext cx="1262210" cy="125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UE9XPF6Q\MC9002131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89040"/>
            <a:ext cx="1470794" cy="115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AM1I8PN9\MP9002554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646" y="5445224"/>
            <a:ext cx="1760636" cy="117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VBKTO2P6\MP900448290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028" y="5085184"/>
            <a:ext cx="1081236" cy="162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92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sz="4000" dirty="0" smtClean="0"/>
              <a:t>DEJ  DO  ZELENÉHO  KROUŽKU</a:t>
            </a:r>
            <a:r>
              <a:rPr lang="cs-CZ" dirty="0" smtClean="0"/>
              <a:t>  </a:t>
            </a:r>
            <a:r>
              <a:rPr lang="cs-CZ" sz="4000" dirty="0" smtClean="0"/>
              <a:t>PŘEDMĚTY, KTERÉ  SE  VYUČUJÍ  VE  4.ROČNÍKU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19672" y="1916832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ČESKÝ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JAZYK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2060848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CHEMIE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32240" y="2204864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VLASTIVĚDA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119264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RÝSOVÁNÍ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99792" y="3840022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PŘÍRODOVĚDA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80012" y="3592613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NĚMECKÝ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JAZYK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4248" y="3832448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HUDEBNÍ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VÝCHOVA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1717" y="5157192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VÝTVARNÁ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VÝCHOVE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23928" y="5157192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VÝPOČETNÍ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TECHNIKA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48164" y="5174376"/>
            <a:ext cx="136815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MATEMATI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KA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43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DOPLŇ  VHODNĚ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 VÝTVARNOU  VÝCHOVU  POTŘEBUJEME</a:t>
            </a:r>
          </a:p>
          <a:p>
            <a:r>
              <a:rPr lang="cs-CZ" dirty="0" smtClean="0"/>
              <a:t>PŘI  MATEMATICE  POUŽÍVÁME</a:t>
            </a:r>
          </a:p>
          <a:p>
            <a:r>
              <a:rPr lang="cs-CZ" dirty="0" smtClean="0"/>
              <a:t>V  ČESKÉM  JAZYCE  ČTEME</a:t>
            </a:r>
          </a:p>
          <a:p>
            <a:r>
              <a:rPr lang="cs-CZ" dirty="0" smtClean="0"/>
              <a:t>VE  VÝPOČETNÍ  TECHNICE  JE  NEJDŮLEŽITĚJŠÍ</a:t>
            </a:r>
          </a:p>
          <a:p>
            <a:r>
              <a:rPr lang="cs-CZ" dirty="0" smtClean="0"/>
              <a:t>O  VLASTIVĚDĚ  HLEDÁME  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-MAPĚ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-VODOVÉ  BARVY  A  ŠTĚTEC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-PRAVÍTKA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-KNIHY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-POČÍTAČ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208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1647</TotalTime>
  <Words>112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VY_12_INOVACE_36_Předměty ve 4.ročníku-pracovní list TÉMA SADY: Škola a její okolí DATUM: 10. 10. 2012 ČÍSLO PROJEKTU: CZ.1.07/1.4.00/21.0477</vt:lpstr>
      <vt:lpstr>SPOJ  POMŮCKY  S  PŘEDMĚTEM</vt:lpstr>
      <vt:lpstr>DEJ  DO  ZELENÉHO  KROUŽKU  PŘEDMĚTY, KTERÉ  SE  VYUČUJÍ  VE  4.ROČNÍKU</vt:lpstr>
      <vt:lpstr>DOPLŇ  VHODNĚ  VĚTY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251</cp:revision>
  <dcterms:created xsi:type="dcterms:W3CDTF">2012-04-21T07:06:25Z</dcterms:created>
  <dcterms:modified xsi:type="dcterms:W3CDTF">2012-12-19T11:20:29Z</dcterms:modified>
</cp:coreProperties>
</file>