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6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EA4D2-B2C9-4279-B95A-4D5CAC5E9851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A8B04-E6EB-49E4-B561-4F4916EA6A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maminka&amp;ex=1" TargetMode="External"/><Relationship Id="rId2" Type="http://schemas.openxmlformats.org/officeDocument/2006/relationships/hyperlink" Target="http://office.microsoft.com/cs-cz/images/results.aspx?qu=d%C3%ADvka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l%C3%A1hev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872207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	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	Základní škola Ústí nad Labem, Anežky České 702/17, příspěvková organizace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		</a:t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Název projektu: „Učíme lépe a moderněji“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 VK 1.4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	        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Výukový materiál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060848"/>
            <a:ext cx="8784976" cy="4608512"/>
          </a:xfrm>
        </p:spPr>
        <p:txBody>
          <a:bodyPr>
            <a:normAutofit fontScale="25000" lnSpcReduction="20000"/>
          </a:bodyPr>
          <a:lstStyle/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4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52_INOVACE_02_10_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Taska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_do_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skoly</a:t>
            </a:r>
            <a:endParaRPr lang="cs-CZ" sz="4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skupiny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3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Štemberová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Tereza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oblast/Předmět/Téma:Člověk  a jeho svět/ </a:t>
            </a:r>
            <a:r>
              <a:rPr lang="cs-CZ" sz="4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Prv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 Škola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Druh učebního materiálu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Metodický list:			ne</a:t>
            </a: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Samostatná důsledná příprava žáka na vyučování - aktovka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Ověřeno ve třídě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1.B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ověření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17.12.2012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výuce a provedl(a) o tom zápis do TK.</a:t>
            </a: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zveřejňováno, používáno, upravováno a uchováváno.</a:t>
            </a: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defRPr/>
            </a:pP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Podpis:</a:t>
            </a:r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>
                <a:solidFill>
                  <a:srgbClr val="0070C0"/>
                </a:solidFill>
              </a:rPr>
              <a:t>CO VIDÍŠ?</a:t>
            </a:r>
            <a:endParaRPr lang="cs-CZ" sz="3800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 descr="Aktov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340768"/>
            <a:ext cx="6507468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440159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KAM S AKTOVKOU CHODÍME?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84784"/>
            <a:ext cx="8496944" cy="504056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B050"/>
                </a:solidFill>
              </a:rPr>
              <a:t>Vyber správně:</a:t>
            </a:r>
          </a:p>
          <a:p>
            <a:pPr algn="l"/>
            <a:endParaRPr lang="cs-CZ" dirty="0" smtClean="0">
              <a:solidFill>
                <a:srgbClr val="00B050"/>
              </a:solidFill>
            </a:endParaRPr>
          </a:p>
          <a:p>
            <a:pPr algn="l"/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Terezka\AppData\Local\Microsoft\Windows\Temporary Internet Files\Content.IE5\5D028J0D\MC900295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564904"/>
            <a:ext cx="2304256" cy="2638181"/>
          </a:xfrm>
          <a:prstGeom prst="rect">
            <a:avLst/>
          </a:prstGeom>
          <a:noFill/>
        </p:spPr>
      </p:pic>
      <p:pic>
        <p:nvPicPr>
          <p:cNvPr id="1032" name="Picture 8" descr="C:\Users\Terezka\AppData\Local\Microsoft\Windows\Temporary Internet Files\Content.IE5\5D028J0D\MC9001494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19014" y="1412776"/>
            <a:ext cx="2954084" cy="2088232"/>
          </a:xfrm>
          <a:prstGeom prst="rect">
            <a:avLst/>
          </a:prstGeom>
          <a:noFill/>
        </p:spPr>
      </p:pic>
      <p:pic>
        <p:nvPicPr>
          <p:cNvPr id="1035" name="Picture 11" descr="C:\Users\Terezka\AppData\Local\Microsoft\Windows\Temporary Internet Files\Content.IE5\5D028J0D\MP9004394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789040"/>
            <a:ext cx="2420429" cy="26591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>
                <a:solidFill>
                  <a:srgbClr val="0070C0"/>
                </a:solidFill>
              </a:rPr>
              <a:t>NAJDEŠ, CO DO AKTOVKY NEPATŘÍ?</a:t>
            </a:r>
            <a:endParaRPr lang="cs-CZ" sz="3800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 descr="Hrač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20224802">
            <a:off x="4364823" y="4334794"/>
            <a:ext cx="2010056" cy="1562318"/>
          </a:xfrm>
        </p:spPr>
      </p:pic>
      <p:pic>
        <p:nvPicPr>
          <p:cNvPr id="5" name="Obrázek 4" descr="Pená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413598">
            <a:off x="1267961" y="4140252"/>
            <a:ext cx="2537242" cy="2012016"/>
          </a:xfrm>
          <a:prstGeom prst="rect">
            <a:avLst/>
          </a:prstGeom>
        </p:spPr>
      </p:pic>
      <p:pic>
        <p:nvPicPr>
          <p:cNvPr id="6" name="Obrázek 5" descr="Sešit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760769">
            <a:off x="6810180" y="1989184"/>
            <a:ext cx="2167056" cy="1760271"/>
          </a:xfrm>
          <a:prstGeom prst="rect">
            <a:avLst/>
          </a:prstGeom>
        </p:spPr>
      </p:pic>
      <p:pic>
        <p:nvPicPr>
          <p:cNvPr id="7" name="Obrázek 6" descr="Slabikář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621445">
            <a:off x="683569" y="1628801"/>
            <a:ext cx="2461474" cy="2016224"/>
          </a:xfrm>
          <a:prstGeom prst="rect">
            <a:avLst/>
          </a:prstGeom>
        </p:spPr>
      </p:pic>
      <p:pic>
        <p:nvPicPr>
          <p:cNvPr id="8" name="Obrázek 7" descr="Svačina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797017">
            <a:off x="6871510" y="4038043"/>
            <a:ext cx="1136996" cy="1959013"/>
          </a:xfrm>
          <a:prstGeom prst="rect">
            <a:avLst/>
          </a:prstGeom>
        </p:spPr>
      </p:pic>
      <p:pic>
        <p:nvPicPr>
          <p:cNvPr id="9" name="Obrázek 8" descr="Peníze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03848" y="2780928"/>
            <a:ext cx="1505160" cy="771633"/>
          </a:xfrm>
          <a:prstGeom prst="rect">
            <a:avLst/>
          </a:prstGeom>
        </p:spPr>
      </p:pic>
      <p:pic>
        <p:nvPicPr>
          <p:cNvPr id="2051" name="Picture 3" descr="C:\Users\Terezka\AppData\Local\Microsoft\Windows\Temporary Internet Files\Content.IE5\JEHVPC8V\MC9002961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1412776"/>
            <a:ext cx="1179698" cy="2057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>
                <a:solidFill>
                  <a:srgbClr val="0070C0"/>
                </a:solidFill>
              </a:rPr>
              <a:t>JAK JSI ROZHODL/A O TOMTO OBRÁZKU?</a:t>
            </a:r>
            <a:endParaRPr lang="cs-CZ" sz="3800" dirty="0"/>
          </a:p>
        </p:txBody>
      </p:sp>
      <p:pic>
        <p:nvPicPr>
          <p:cNvPr id="5" name="Zástupný symbol pro obsah 4" descr="Peníze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2780928"/>
            <a:ext cx="3482925" cy="164191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Můžeš je mít pohozené v aktovce?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V čem bys je měl/a nosit?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Kdy nosíš peníze do školy?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>
                <a:solidFill>
                  <a:srgbClr val="0070C0"/>
                </a:solidFill>
              </a:rPr>
              <a:t>JAK JSI ROZHODL/A O TOMTO OBRÁZKU?</a:t>
            </a:r>
            <a:endParaRPr lang="cs-CZ" sz="3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Co si myslíš, je správné nosit mobilní telefon do školy?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Pokud si myslíš, že ano, řekni, jak by ses měl/a chovat, když máš telefon v aktovce?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Terezka\AppData\Local\Microsoft\Windows\Temporary Internet Files\Content.IE5\JEHVPC8V\MC90029619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132856"/>
            <a:ext cx="1969316" cy="34349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>
                <a:solidFill>
                  <a:srgbClr val="0070C0"/>
                </a:solidFill>
              </a:rPr>
              <a:t>PŘÍPRAVA AKTOVKY DO ŠKOLY</a:t>
            </a:r>
            <a:endParaRPr lang="cs-CZ" sz="38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Kdo aktovku do školy připravuje?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4104" name="Picture 8" descr="C:\Users\Terezka\AppData\Local\Microsoft\Windows\Temporary Internet Files\Content.IE5\5D028J0D\MP9004094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7369">
            <a:off x="5604329" y="2630650"/>
            <a:ext cx="2586845" cy="1957237"/>
          </a:xfrm>
          <a:prstGeom prst="rect">
            <a:avLst/>
          </a:prstGeom>
          <a:noFill/>
        </p:spPr>
      </p:pic>
      <p:pic>
        <p:nvPicPr>
          <p:cNvPr id="4105" name="Picture 9" descr="C:\Users\Terezka\AppData\Local\Microsoft\Windows\Temporary Internet Files\Content.IE5\DGI70PB3\MP9004485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07067">
            <a:off x="558213" y="2430861"/>
            <a:ext cx="2016224" cy="2952327"/>
          </a:xfrm>
          <a:prstGeom prst="rect">
            <a:avLst/>
          </a:prstGeom>
          <a:noFill/>
        </p:spPr>
      </p:pic>
      <p:pic>
        <p:nvPicPr>
          <p:cNvPr id="4106" name="Picture 10" descr="C:\Users\Terezka\AppData\Local\Microsoft\Windows\Temporary Internet Files\Content.IE5\JEHVPC8V\MP9004388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355976"/>
            <a:ext cx="2333378" cy="2502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PŘÍPRAVA AKTOVKY DO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Jak často si aktovku připravuješ? Když uslyšíš svou odpověď, zvedni obě ruce:</a:t>
            </a:r>
          </a:p>
          <a:p>
            <a:pPr marL="1080000"/>
            <a:r>
              <a:rPr lang="cs-CZ" dirty="0" smtClean="0"/>
              <a:t>jen, když řekne maminka</a:t>
            </a:r>
          </a:p>
          <a:p>
            <a:pPr marL="1080000"/>
            <a:r>
              <a:rPr lang="cs-CZ" dirty="0" smtClean="0"/>
              <a:t>každou neděli</a:t>
            </a:r>
          </a:p>
          <a:p>
            <a:pPr marL="1080000"/>
            <a:r>
              <a:rPr lang="cs-CZ" dirty="0" smtClean="0"/>
              <a:t>každý den odpoledne, když mám hotové úkoly</a:t>
            </a:r>
          </a:p>
          <a:p>
            <a:pPr marL="1080000"/>
            <a:endParaRPr lang="cs-CZ" dirty="0" smtClean="0">
              <a:solidFill>
                <a:srgbClr val="00B050"/>
              </a:solidFill>
            </a:endParaRPr>
          </a:p>
          <a:p>
            <a:pPr lvl="1"/>
            <a:endParaRPr lang="cs-CZ" dirty="0" smtClean="0">
              <a:solidFill>
                <a:srgbClr val="00B050"/>
              </a:solidFill>
            </a:endParaRPr>
          </a:p>
          <a:p>
            <a:endParaRPr lang="cs-CZ" i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V AKTOVCE KONTROLUJEŠ?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" name="Zástupný symbol pro obsah 4" descr="Pená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80866" y="2677153"/>
            <a:ext cx="2991268" cy="2372056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Co vše bys měl/a mít v penále?</a:t>
            </a:r>
          </a:p>
          <a:p>
            <a:pPr>
              <a:buFont typeface="Courier New" pitchFamily="49" charset="0"/>
              <a:buChar char="o"/>
            </a:pPr>
            <a:endParaRPr lang="cs-CZ" dirty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Jaké mají být pastelky a tužky?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V AKTOVCE KONTROLUJEŠ?</a:t>
            </a:r>
            <a:endParaRPr lang="cs-CZ" dirty="0"/>
          </a:p>
        </p:txBody>
      </p:sp>
      <p:pic>
        <p:nvPicPr>
          <p:cNvPr id="5" name="Zástupný symbol pro obsah 4" descr="Sešit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20283948">
            <a:off x="322436" y="2140066"/>
            <a:ext cx="2791215" cy="2267267"/>
          </a:xfr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Jak bys měl/a mít v aktovce uložené sešity a učebnice?</a:t>
            </a:r>
          </a:p>
          <a:p>
            <a:pPr>
              <a:buFont typeface="Courier New" pitchFamily="49" charset="0"/>
              <a:buChar char="o"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Na co bys měl/a dávat pozor?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8" name="Zástupný symbol pro obsah 5" descr="Slabikář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548110">
            <a:off x="1628962" y="3226851"/>
            <a:ext cx="2572671" cy="22863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KAŽDÉ RÁNO SI DO AKTOVKY PŘIBALUJI: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" name="Zástupný symbol pro obsah 4" descr="Svačin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 rot="2237375">
            <a:off x="1115616" y="1700808"/>
            <a:ext cx="1200933" cy="2069174"/>
          </a:xfr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211280">
            <a:off x="1996265" y="4734246"/>
            <a:ext cx="720657" cy="680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Co vše je ke svačině zdravé?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Je vhodné si přibalit </a:t>
            </a:r>
            <a:r>
              <a:rPr lang="cs-CZ" b="1" dirty="0" smtClean="0">
                <a:solidFill>
                  <a:srgbClr val="00B050"/>
                </a:solidFill>
              </a:rPr>
              <a:t>každý</a:t>
            </a:r>
            <a:r>
              <a:rPr lang="cs-CZ" dirty="0" smtClean="0">
                <a:solidFill>
                  <a:srgbClr val="00B050"/>
                </a:solidFill>
              </a:rPr>
              <a:t> den čokoládu, bonbóny?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5" name="Obrázek 14" descr="Pití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2420888"/>
            <a:ext cx="2660384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ze kterých jsem čerpala: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Herbert M. a spol., Poznáváme svět, Státní pedagogické nakladatelství Praha, 1993</a:t>
            </a:r>
          </a:p>
          <a:p>
            <a:pPr marL="342000">
              <a:buFont typeface="Wingdings" pitchFamily="2" charset="2"/>
              <a:buChar char="Ø"/>
            </a:pPr>
            <a:r>
              <a:rPr lang="cs-CZ" u="sng" dirty="0" smtClean="0"/>
              <a:t>žačka</a:t>
            </a:r>
          </a:p>
          <a:p>
            <a:pPr marL="720000"/>
            <a:r>
              <a:rPr lang="en-US" dirty="0" smtClean="0"/>
              <a:t>[cit. 10.12.2012] </a:t>
            </a:r>
            <a:r>
              <a:rPr lang="en-US" dirty="0" smtClean="0">
                <a:hlinkClick r:id="rId2"/>
              </a:rPr>
              <a:t>http://office.microsoft.com/cs-cz/images/results.aspx?qu=d%C3%ADvka&amp;ex=1#ai:MP900448566|</a:t>
            </a:r>
            <a:endParaRPr lang="cs-CZ" dirty="0" smtClean="0"/>
          </a:p>
          <a:p>
            <a:pPr marL="342000">
              <a:buFont typeface="Wingdings" pitchFamily="2" charset="2"/>
              <a:buChar char="Ø"/>
            </a:pPr>
            <a:r>
              <a:rPr lang="cs-CZ" u="sng" dirty="0" smtClean="0"/>
              <a:t>maminka s dcerou</a:t>
            </a:r>
          </a:p>
          <a:p>
            <a:pPr marL="720000"/>
            <a:r>
              <a:rPr lang="en-US" dirty="0" smtClean="0"/>
              <a:t>[cit. 10.12.2012]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=maminka&amp;ex=1#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:MP900409455|</a:t>
            </a:r>
            <a:endParaRPr lang="cs-CZ" dirty="0" smtClean="0"/>
          </a:p>
          <a:p>
            <a:pPr marL="342000">
              <a:buFont typeface="Wingdings" pitchFamily="2" charset="2"/>
              <a:buChar char="Ø"/>
            </a:pPr>
            <a:r>
              <a:rPr lang="cs-CZ" u="sng" dirty="0" smtClean="0"/>
              <a:t>pes</a:t>
            </a:r>
          </a:p>
          <a:p>
            <a:pPr marL="720000"/>
            <a:r>
              <a:rPr lang="en-US" dirty="0" smtClean="0"/>
              <a:t>[cit. 10.12.2012]</a:t>
            </a:r>
            <a:r>
              <a:rPr lang="cs-CZ" dirty="0" smtClean="0"/>
              <a:t>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images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results.aspx</a:t>
            </a:r>
            <a:r>
              <a:rPr lang="cs-CZ" u="sng" dirty="0" smtClean="0">
                <a:hlinkClick r:id="rId2"/>
              </a:rPr>
              <a:t>?</a:t>
            </a:r>
            <a:r>
              <a:rPr lang="cs-CZ" u="sng" dirty="0" err="1" smtClean="0">
                <a:hlinkClick r:id="rId2"/>
              </a:rPr>
              <a:t>qu</a:t>
            </a:r>
            <a:r>
              <a:rPr lang="cs-CZ" u="sng" dirty="0" smtClean="0">
                <a:hlinkClick r:id="rId2"/>
              </a:rPr>
              <a:t>=d%C3%</a:t>
            </a:r>
            <a:r>
              <a:rPr lang="cs-CZ" u="sng" dirty="0" err="1" smtClean="0">
                <a:hlinkClick r:id="rId2"/>
              </a:rPr>
              <a:t>ADvka</a:t>
            </a:r>
            <a:r>
              <a:rPr lang="cs-CZ" u="sng" dirty="0" smtClean="0">
                <a:hlinkClick r:id="rId2"/>
              </a:rPr>
              <a:t>&amp;ex=1#</a:t>
            </a:r>
            <a:r>
              <a:rPr lang="cs-CZ" u="sng" dirty="0" err="1" smtClean="0">
                <a:hlinkClick r:id="rId2"/>
              </a:rPr>
              <a:t>ai</a:t>
            </a:r>
            <a:r>
              <a:rPr lang="cs-CZ" u="sng" dirty="0" smtClean="0">
                <a:hlinkClick r:id="rId2"/>
              </a:rPr>
              <a:t>:MP900448566|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u="sng" dirty="0" smtClean="0"/>
              <a:t>láhev</a:t>
            </a:r>
          </a:p>
          <a:p>
            <a:pPr marL="720000"/>
            <a:r>
              <a:rPr lang="en-US" dirty="0" smtClean="0"/>
              <a:t>[cit. 10.12.2012]</a:t>
            </a:r>
            <a:r>
              <a:rPr lang="cs-CZ" dirty="0"/>
              <a:t>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=l%C3%A1hev&amp;ex=1#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:MC900398067|</a:t>
            </a:r>
            <a:endParaRPr lang="cs-CZ" dirty="0" smtClean="0"/>
          </a:p>
          <a:p>
            <a:pPr marL="720000"/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294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CO VIDÍŠ?</vt:lpstr>
      <vt:lpstr>KAM S AKTOVKOU CHODÍME?</vt:lpstr>
      <vt:lpstr>NAJDEŠ, CO DO AKTOVKY NEPATŘÍ?</vt:lpstr>
      <vt:lpstr>JAK JSI ROZHODL/A O TOMTO OBRÁZKU?</vt:lpstr>
      <vt:lpstr>JAK JSI ROZHODL/A O TOMTO OBRÁZKU?</vt:lpstr>
      <vt:lpstr>PŘÍPRAVA AKTOVKY DO ŠKOLY</vt:lpstr>
      <vt:lpstr>PŘÍPRAVA AKTOVKY DO ŠKOLY</vt:lpstr>
      <vt:lpstr>CO V AKTOVCE KONTROLUJEŠ?</vt:lpstr>
      <vt:lpstr>CO V AKTOVCE KONTROLUJEŠ?</vt:lpstr>
      <vt:lpstr>KAŽDÉ RÁNO SI DO AKTOVKY PŘIBALUJI:</vt:lpstr>
      <vt:lpstr>Zdroje, ze kterých jsem čerpala: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Terezka</dc:creator>
  <cp:lastModifiedBy>VEDOUCI</cp:lastModifiedBy>
  <cp:revision>20</cp:revision>
  <dcterms:created xsi:type="dcterms:W3CDTF">2012-12-10T16:31:32Z</dcterms:created>
  <dcterms:modified xsi:type="dcterms:W3CDTF">2012-12-20T11:40:47Z</dcterms:modified>
</cp:coreProperties>
</file>