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4" r:id="rId2"/>
    <p:sldId id="263" r:id="rId3"/>
    <p:sldId id="256" r:id="rId4"/>
    <p:sldId id="257" r:id="rId5"/>
    <p:sldId id="258" r:id="rId6"/>
    <p:sldId id="259" r:id="rId7"/>
    <p:sldId id="261" r:id="rId8"/>
    <p:sldId id="260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TÉMA:Human</a:t>
          </a:r>
          <a:r>
            <a:rPr lang="cs-CZ" sz="2000" dirty="0" smtClean="0"/>
            <a:t>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149334-CDCA-46C3-B043-035EF3138BB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FDFE609-FB86-4D07-95E7-5CEADFFBEDF8}" type="presOf" srcId="{B651F6E3-6281-48DB-9319-2AEAFDAE7572}" destId="{6BB5E863-4638-4E1D-BFDE-399D028AC4ED}" srcOrd="1" destOrd="0" presId="urn:microsoft.com/office/officeart/2005/8/layout/target3"/>
    <dgm:cxn modelId="{B55A1848-63EA-47A2-8DB6-C9F9DD15688E}" type="presOf" srcId="{D8197B8C-B260-4A16-BDF4-0947B075E274}" destId="{25B08C86-7E15-44DC-BE7F-FFB55DD49D12}" srcOrd="0" destOrd="0" presId="urn:microsoft.com/office/officeart/2005/8/layout/target3"/>
    <dgm:cxn modelId="{DD1B9716-F49B-454D-9BDC-DCEEFD8F2903}" type="presOf" srcId="{4C35D32F-0EAB-4CD7-82EE-45574DC2A586}" destId="{890E4F0B-2866-4A3F-A3C7-2A14B1797930}" srcOrd="1" destOrd="0" presId="urn:microsoft.com/office/officeart/2005/8/layout/target3"/>
    <dgm:cxn modelId="{3344D4CB-C40D-43EA-956F-D4B2B1E18D93}" type="presOf" srcId="{D1B46980-6531-4606-95E6-44980827E919}" destId="{6140AFEC-043D-4C43-A2F9-D0F5331DF3A3}" srcOrd="0" destOrd="0" presId="urn:microsoft.com/office/officeart/2005/8/layout/target3"/>
    <dgm:cxn modelId="{6C94C9CB-B022-4B92-8556-1F8B63DD6F2E}" type="presOf" srcId="{D1B46980-6531-4606-95E6-44980827E919}" destId="{2BE915AB-18AA-4053-B92C-3BFC9ED204BB}" srcOrd="1" destOrd="0" presId="urn:microsoft.com/office/officeart/2005/8/layout/target3"/>
    <dgm:cxn modelId="{DBAA08B1-5EB8-4431-9AFE-AC4FD6D9A9C7}" type="presOf" srcId="{D1D4F407-5343-4D3F-B5B9-D407B03CAEB4}" destId="{D005CE8C-CC26-4C3E-AC11-E15060ECD759}" srcOrd="0" destOrd="0" presId="urn:microsoft.com/office/officeart/2005/8/layout/target3"/>
    <dgm:cxn modelId="{F2379A4F-0B49-4BF6-93BC-A4271F7C976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C6E75A5-2151-4733-A13E-440B35A178C4}" type="presOf" srcId="{D8197B8C-B260-4A16-BDF4-0947B075E274}" destId="{5A5FFA88-C948-4069-8E93-59FA12366E83}" srcOrd="1" destOrd="0" presId="urn:microsoft.com/office/officeart/2005/8/layout/target3"/>
    <dgm:cxn modelId="{465AA401-B995-4212-873B-35760BEBF874}" type="presOf" srcId="{4C35D32F-0EAB-4CD7-82EE-45574DC2A586}" destId="{8BEBB6EC-1DAA-4CAC-8A25-BC0FCBD5DBD5}" srcOrd="0" destOrd="0" presId="urn:microsoft.com/office/officeart/2005/8/layout/target3"/>
    <dgm:cxn modelId="{09AE09B2-B903-4A79-91EB-FDCD7E764D6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306AFB-5382-4DF3-8917-7A54A8B8D37A}" type="presParOf" srcId="{333A1088-737F-45CB-B68E-254E46348037}" destId="{F5ABB229-8D3B-4694-996A-96F23CF14429}" srcOrd="0" destOrd="0" presId="urn:microsoft.com/office/officeart/2005/8/layout/target3"/>
    <dgm:cxn modelId="{1A69E098-D0D0-4513-AC9F-A2FAB6F0647B}" type="presParOf" srcId="{333A1088-737F-45CB-B68E-254E46348037}" destId="{F41139FD-01EE-4571-8B17-4FB00FC51163}" srcOrd="1" destOrd="0" presId="urn:microsoft.com/office/officeart/2005/8/layout/target3"/>
    <dgm:cxn modelId="{8DC30781-13F5-4D75-B322-7815E75E7CC0}" type="presParOf" srcId="{333A1088-737F-45CB-B68E-254E46348037}" destId="{D005CE8C-CC26-4C3E-AC11-E15060ECD759}" srcOrd="2" destOrd="0" presId="urn:microsoft.com/office/officeart/2005/8/layout/target3"/>
    <dgm:cxn modelId="{38AC975E-A2FB-4DC8-B2A0-1ABA4537245F}" type="presParOf" srcId="{333A1088-737F-45CB-B68E-254E46348037}" destId="{2C702D82-9B77-49B7-9568-BB8EB47C3372}" srcOrd="3" destOrd="0" presId="urn:microsoft.com/office/officeart/2005/8/layout/target3"/>
    <dgm:cxn modelId="{79A730AF-6013-4065-9E81-8EE9932A87DB}" type="presParOf" srcId="{333A1088-737F-45CB-B68E-254E46348037}" destId="{A52A0455-90FF-4808-ABD0-F02540D31D5A}" srcOrd="4" destOrd="0" presId="urn:microsoft.com/office/officeart/2005/8/layout/target3"/>
    <dgm:cxn modelId="{7D638349-D31D-4A90-A0AE-5D29059EDA6F}" type="presParOf" srcId="{333A1088-737F-45CB-B68E-254E46348037}" destId="{6140AFEC-043D-4C43-A2F9-D0F5331DF3A3}" srcOrd="5" destOrd="0" presId="urn:microsoft.com/office/officeart/2005/8/layout/target3"/>
    <dgm:cxn modelId="{21A833C9-722B-44C2-8405-09B0C7ECBCBD}" type="presParOf" srcId="{333A1088-737F-45CB-B68E-254E46348037}" destId="{9358AC05-5D7D-4327-9F80-1AD486AEA664}" srcOrd="6" destOrd="0" presId="urn:microsoft.com/office/officeart/2005/8/layout/target3"/>
    <dgm:cxn modelId="{B0859A66-BF6C-44BF-9803-FFCD92621CBF}" type="presParOf" srcId="{333A1088-737F-45CB-B68E-254E46348037}" destId="{313FC574-E1CD-4FB4-B054-0B805CE0447D}" srcOrd="7" destOrd="0" presId="urn:microsoft.com/office/officeart/2005/8/layout/target3"/>
    <dgm:cxn modelId="{310472A5-C07D-4456-8B0E-8477474EFB8D}" type="presParOf" srcId="{333A1088-737F-45CB-B68E-254E46348037}" destId="{619D679B-A015-4ECF-8348-D1034C574F40}" srcOrd="8" destOrd="0" presId="urn:microsoft.com/office/officeart/2005/8/layout/target3"/>
    <dgm:cxn modelId="{4579EBF0-5BCA-4A80-8B52-80F47C768F5B}" type="presParOf" srcId="{333A1088-737F-45CB-B68E-254E46348037}" destId="{322283A8-4A27-4CDA-BAE3-F381106A9174}" srcOrd="9" destOrd="0" presId="urn:microsoft.com/office/officeart/2005/8/layout/target3"/>
    <dgm:cxn modelId="{E501406C-99B7-4D0E-B456-DEEA7D714EE0}" type="presParOf" srcId="{333A1088-737F-45CB-B68E-254E46348037}" destId="{FFC9F71D-1B4F-4AD9-A4A6-86ADEFC8AF5C}" srcOrd="10" destOrd="0" presId="urn:microsoft.com/office/officeart/2005/8/layout/target3"/>
    <dgm:cxn modelId="{88787886-105E-4CE3-9392-1F3B9B9A0ACA}" type="presParOf" srcId="{333A1088-737F-45CB-B68E-254E46348037}" destId="{25B08C86-7E15-44DC-BE7F-FFB55DD49D12}" srcOrd="11" destOrd="0" presId="urn:microsoft.com/office/officeart/2005/8/layout/target3"/>
    <dgm:cxn modelId="{0CBE7D89-2C55-4264-A8FA-084971638824}" type="presParOf" srcId="{333A1088-737F-45CB-B68E-254E46348037}" destId="{76644BE8-9D7C-4C09-B250-3D10AF48CBB7}" srcOrd="12" destOrd="0" presId="urn:microsoft.com/office/officeart/2005/8/layout/target3"/>
    <dgm:cxn modelId="{935A0D22-BC3C-4B73-AC84-151379559AA3}" type="presParOf" srcId="{333A1088-737F-45CB-B68E-254E46348037}" destId="{EE85B701-7295-41C0-BA7A-34D3756A2AE6}" srcOrd="13" destOrd="0" presId="urn:microsoft.com/office/officeart/2005/8/layout/target3"/>
    <dgm:cxn modelId="{8AB1B47E-66BF-4B7F-BCAD-101091394409}" type="presParOf" srcId="{333A1088-737F-45CB-B68E-254E46348037}" destId="{8BEBB6EC-1DAA-4CAC-8A25-BC0FCBD5DBD5}" srcOrd="14" destOrd="0" presId="urn:microsoft.com/office/officeart/2005/8/layout/target3"/>
    <dgm:cxn modelId="{53475947-8694-4573-90FD-9DB8A0853A63}" type="presParOf" srcId="{333A1088-737F-45CB-B68E-254E46348037}" destId="{AED2198E-93D5-4001-81B4-73124B309672}" srcOrd="15" destOrd="0" presId="urn:microsoft.com/office/officeart/2005/8/layout/target3"/>
    <dgm:cxn modelId="{8E361C71-3B16-4E77-A8F2-126C81D9A9FB}" type="presParOf" srcId="{333A1088-737F-45CB-B68E-254E46348037}" destId="{2BE915AB-18AA-4053-B92C-3BFC9ED204BB}" srcOrd="16" destOrd="0" presId="urn:microsoft.com/office/officeart/2005/8/layout/target3"/>
    <dgm:cxn modelId="{DA74662C-6E4E-4945-95AA-21B5172258F7}" type="presParOf" srcId="{333A1088-737F-45CB-B68E-254E46348037}" destId="{6BB5E863-4638-4E1D-BFDE-399D028AC4ED}" srcOrd="17" destOrd="0" presId="urn:microsoft.com/office/officeart/2005/8/layout/target3"/>
    <dgm:cxn modelId="{DDBEEC0F-2D40-4CA6-90FF-C025F369469C}" type="presParOf" srcId="{333A1088-737F-45CB-B68E-254E46348037}" destId="{5A5FFA88-C948-4069-8E93-59FA12366E83}" srcOrd="18" destOrd="0" presId="urn:microsoft.com/office/officeart/2005/8/layout/target3"/>
    <dgm:cxn modelId="{7ED816D1-0B2E-4CD9-BDCA-CFB002570F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5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5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5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5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5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5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5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5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TÉMA:Human</a:t>
          </a:r>
          <a:r>
            <a:rPr lang="cs-CZ" sz="2000" kern="1200" dirty="0" smtClean="0"/>
            <a:t> body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2369CD-E4E1-4362-A18B-122CD34E75F2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750F8-516C-4191-BEC3-B092B96E44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258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50F8-516C-4191-BEC3-B092B96E447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DB5102-B617-413A-B54B-FDC4FA35AFDC}" type="datetimeFigureOut">
              <a:rPr lang="en-US" smtClean="0"/>
              <a:pPr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7898B-F30A-4327-9F64-022256B7C88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5.wav"/><Relationship Id="rId3" Type="http://schemas.openxmlformats.org/officeDocument/2006/relationships/image" Target="../media/image6.jpeg"/><Relationship Id="rId7" Type="http://schemas.openxmlformats.org/officeDocument/2006/relationships/audio" Target="../media/audio4.wav"/><Relationship Id="rId12" Type="http://schemas.openxmlformats.org/officeDocument/2006/relationships/audio" Target="../media/audio9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.wav"/><Relationship Id="rId11" Type="http://schemas.openxmlformats.org/officeDocument/2006/relationships/audio" Target="../media/audio8.wav"/><Relationship Id="rId5" Type="http://schemas.openxmlformats.org/officeDocument/2006/relationships/audio" Target="../media/audio2.wav"/><Relationship Id="rId10" Type="http://schemas.openxmlformats.org/officeDocument/2006/relationships/audio" Target="../media/audio7.wav"/><Relationship Id="rId4" Type="http://schemas.openxmlformats.org/officeDocument/2006/relationships/audio" Target="../media/audio1.wav"/><Relationship Id="rId9" Type="http://schemas.openxmlformats.org/officeDocument/2006/relationships/audio" Target="../media/audio6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4.wav"/><Relationship Id="rId3" Type="http://schemas.openxmlformats.org/officeDocument/2006/relationships/audio" Target="../media/audio10.wav"/><Relationship Id="rId7" Type="http://schemas.openxmlformats.org/officeDocument/2006/relationships/audio" Target="../media/audio13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2.wav"/><Relationship Id="rId5" Type="http://schemas.openxmlformats.org/officeDocument/2006/relationships/audio" Target="../media/audio11.wav"/><Relationship Id="rId10" Type="http://schemas.openxmlformats.org/officeDocument/2006/relationships/audio" Target="../media/audio16.wav"/><Relationship Id="rId4" Type="http://schemas.openxmlformats.org/officeDocument/2006/relationships/image" Target="../media/image7.gif"/><Relationship Id="rId9" Type="http://schemas.openxmlformats.org/officeDocument/2006/relationships/audio" Target="../media/audio15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3" Type="http://schemas.openxmlformats.org/officeDocument/2006/relationships/image" Target="../media/image6.jpeg"/><Relationship Id="rId7" Type="http://schemas.openxmlformats.org/officeDocument/2006/relationships/audio" Target="../media/audio5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4.wav"/><Relationship Id="rId11" Type="http://schemas.openxmlformats.org/officeDocument/2006/relationships/audio" Target="../media/audio9.wav"/><Relationship Id="rId5" Type="http://schemas.openxmlformats.org/officeDocument/2006/relationships/audio" Target="../media/audio3.wav"/><Relationship Id="rId10" Type="http://schemas.openxmlformats.org/officeDocument/2006/relationships/audio" Target="../media/audio8.wav"/><Relationship Id="rId4" Type="http://schemas.openxmlformats.org/officeDocument/2006/relationships/audio" Target="../media/audio2.wav"/><Relationship Id="rId9" Type="http://schemas.openxmlformats.org/officeDocument/2006/relationships/audio" Target="../media/audio7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6.wav"/><Relationship Id="rId3" Type="http://schemas.openxmlformats.org/officeDocument/2006/relationships/audio" Target="../media/audio11.wav"/><Relationship Id="rId7" Type="http://schemas.openxmlformats.org/officeDocument/2006/relationships/audio" Target="../media/audio15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4.wav"/><Relationship Id="rId5" Type="http://schemas.openxmlformats.org/officeDocument/2006/relationships/audio" Target="../media/audio13.wav"/><Relationship Id="rId4" Type="http://schemas.openxmlformats.org/officeDocument/2006/relationships/audio" Target="../media/audio12.wav"/><Relationship Id="rId9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embedded&amp;v=ka7d-13iWbA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45374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pro výuku předmětu Anglický jazyk v 6. a 7.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Tělo, obsahuje odkaz na youtube na píseň Head, shoulders, knees and toes</a:t>
            </a:r>
          </a:p>
          <a:p>
            <a:r>
              <a:rPr lang="cs-CZ" dirty="0" smtClean="0"/>
              <a:t>Žák si může opakovaně klikat na jednotlivá slova a tím procvičovat výslovnost</a:t>
            </a:r>
          </a:p>
          <a:p>
            <a:r>
              <a:rPr lang="cs-CZ" smtClean="0"/>
              <a:t>Na posledním </a:t>
            </a:r>
            <a:r>
              <a:rPr lang="cs-CZ" dirty="0" smtClean="0"/>
              <a:t>listě (Vocabulary) žák spojuje slovíčka s překladem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25. 10. 2012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4" name="Up Ribbon 3"/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Anotace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valove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628800"/>
            <a:ext cx="2224843" cy="1944216"/>
          </a:xfrm>
          <a:prstGeom prst="rect">
            <a:avLst/>
          </a:prstGeom>
        </p:spPr>
      </p:pic>
      <p:pic>
        <p:nvPicPr>
          <p:cNvPr id="5" name="Picture 4" descr="bod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1628800"/>
            <a:ext cx="2143125" cy="2143125"/>
          </a:xfrm>
          <a:prstGeom prst="rect">
            <a:avLst/>
          </a:prstGeom>
        </p:spPr>
      </p:pic>
      <p:pic>
        <p:nvPicPr>
          <p:cNvPr id="6" name="Picture 5" descr="221987_lidske-tel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4221088"/>
            <a:ext cx="1567337" cy="2088232"/>
          </a:xfrm>
          <a:prstGeom prst="rect">
            <a:avLst/>
          </a:prstGeom>
        </p:spPr>
      </p:pic>
      <p:pic>
        <p:nvPicPr>
          <p:cNvPr id="7" name="Picture 6" descr="7-3739-telo-svaly_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4293096"/>
            <a:ext cx="2213004" cy="1656184"/>
          </a:xfrm>
          <a:prstGeom prst="rect">
            <a:avLst/>
          </a:prstGeom>
        </p:spPr>
      </p:pic>
      <p:pic>
        <p:nvPicPr>
          <p:cNvPr id="9" name="Picture 8" descr="telo_dlihmov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19872" y="1911361"/>
            <a:ext cx="2063676" cy="4469967"/>
          </a:xfrm>
          <a:prstGeom prst="rect">
            <a:avLst/>
          </a:prstGeom>
        </p:spPr>
      </p:pic>
      <p:sp>
        <p:nvSpPr>
          <p:cNvPr id="10" name="Up Ribbon 9"/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My</a:t>
            </a:r>
            <a:r>
              <a:rPr lang="cs-CZ" sz="3600" dirty="0" smtClean="0">
                <a:latin typeface="¨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body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lo_dlihmo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772816"/>
            <a:ext cx="2063676" cy="4757999"/>
          </a:xfrm>
          <a:prstGeom prst="rect">
            <a:avLst/>
          </a:prstGeom>
        </p:spPr>
      </p:pic>
      <p:sp>
        <p:nvSpPr>
          <p:cNvPr id="6" name="Up Ribbon 5">
            <a:hlinkClick r:id="" action="ppaction://noaction">
              <a:snd r:embed="rId4" name="body.wav"/>
            </a:hlinkClick>
          </p:cNvPr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My</a:t>
            </a:r>
            <a:r>
              <a:rPr lang="cs-CZ" sz="3600" dirty="0" smtClean="0">
                <a:latin typeface="¨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body</a:t>
            </a:r>
            <a:endParaRPr lang="en-US" sz="3600" dirty="0">
              <a:latin typeface="Arial Black" pitchFamily="34" charset="0"/>
            </a:endParaRPr>
          </a:p>
        </p:txBody>
      </p:sp>
      <p:sp>
        <p:nvSpPr>
          <p:cNvPr id="7" name="Rectangular Callout 6">
            <a:hlinkClick r:id="" action="ppaction://noaction">
              <a:snd r:embed="rId5" name="en-052032.wav"/>
            </a:hlinkClick>
          </p:cNvPr>
          <p:cNvSpPr/>
          <p:nvPr/>
        </p:nvSpPr>
        <p:spPr>
          <a:xfrm>
            <a:off x="5868144" y="2204864"/>
            <a:ext cx="1368152" cy="504056"/>
          </a:xfrm>
          <a:prstGeom prst="wedgeRectCallout">
            <a:avLst>
              <a:gd name="adj1" fmla="val -106908"/>
              <a:gd name="adj2" fmla="val 58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shoulder</a:t>
            </a:r>
            <a:endParaRPr lang="en-US" dirty="0"/>
          </a:p>
        </p:txBody>
      </p:sp>
      <p:sp>
        <p:nvSpPr>
          <p:cNvPr id="8" name="Rectangular Callout 7">
            <a:hlinkClick r:id="" action="ppaction://noaction">
              <a:snd r:embed="rId6" name="leg.wav"/>
            </a:hlinkClick>
          </p:cNvPr>
          <p:cNvSpPr/>
          <p:nvPr/>
        </p:nvSpPr>
        <p:spPr>
          <a:xfrm>
            <a:off x="5652120" y="4365104"/>
            <a:ext cx="1368152" cy="504056"/>
          </a:xfrm>
          <a:prstGeom prst="wedgeRectCallout">
            <a:avLst>
              <a:gd name="adj1" fmla="val -106908"/>
              <a:gd name="adj2" fmla="val 58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leg</a:t>
            </a:r>
            <a:endParaRPr lang="en-US" dirty="0"/>
          </a:p>
        </p:txBody>
      </p:sp>
      <p:sp>
        <p:nvSpPr>
          <p:cNvPr id="9" name="Rectangular Callout 8">
            <a:hlinkClick r:id="" action="ppaction://noaction">
              <a:snd r:embed="rId7" name="had.wav"/>
            </a:hlinkClick>
          </p:cNvPr>
          <p:cNvSpPr/>
          <p:nvPr/>
        </p:nvSpPr>
        <p:spPr>
          <a:xfrm>
            <a:off x="1907704" y="1556792"/>
            <a:ext cx="1368152" cy="504056"/>
          </a:xfrm>
          <a:prstGeom prst="wedgeRectCallout">
            <a:avLst>
              <a:gd name="adj1" fmla="val 128026"/>
              <a:gd name="adj2" fmla="val 418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head</a:t>
            </a:r>
            <a:endParaRPr lang="en-US" dirty="0"/>
          </a:p>
        </p:txBody>
      </p:sp>
      <p:sp>
        <p:nvSpPr>
          <p:cNvPr id="10" name="Rectangular Callout 9">
            <a:hlinkClick r:id="" action="ppaction://noaction">
              <a:snd r:embed="rId8" name="en-002720.wav"/>
            </a:hlinkClick>
          </p:cNvPr>
          <p:cNvSpPr/>
          <p:nvPr/>
        </p:nvSpPr>
        <p:spPr>
          <a:xfrm>
            <a:off x="6012160" y="3068960"/>
            <a:ext cx="1368152" cy="504056"/>
          </a:xfrm>
          <a:prstGeom prst="wedgeRectCallout">
            <a:avLst>
              <a:gd name="adj1" fmla="val -106908"/>
              <a:gd name="adj2" fmla="val 58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arm</a:t>
            </a:r>
            <a:endParaRPr lang="en-US" dirty="0"/>
          </a:p>
        </p:txBody>
      </p:sp>
      <p:sp>
        <p:nvSpPr>
          <p:cNvPr id="11" name="Rectangular Callout 10">
            <a:hlinkClick r:id="" action="ppaction://noaction">
              <a:snd r:embed="rId9" name="foot.wav"/>
            </a:hlinkClick>
          </p:cNvPr>
          <p:cNvSpPr/>
          <p:nvPr/>
        </p:nvSpPr>
        <p:spPr>
          <a:xfrm>
            <a:off x="5652120" y="5805264"/>
            <a:ext cx="1368152" cy="504056"/>
          </a:xfrm>
          <a:prstGeom prst="wedgeRectCallout">
            <a:avLst>
              <a:gd name="adj1" fmla="val -106908"/>
              <a:gd name="adj2" fmla="val 58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foot</a:t>
            </a:r>
            <a:endParaRPr lang="en-US" dirty="0"/>
          </a:p>
        </p:txBody>
      </p:sp>
      <p:sp>
        <p:nvSpPr>
          <p:cNvPr id="12" name="Rectangular Callout 11">
            <a:hlinkClick r:id="" action="ppaction://noaction">
              <a:snd r:embed="rId10" name="hand.wav"/>
            </a:hlinkClick>
          </p:cNvPr>
          <p:cNvSpPr/>
          <p:nvPr/>
        </p:nvSpPr>
        <p:spPr>
          <a:xfrm>
            <a:off x="1835696" y="3933056"/>
            <a:ext cx="1368152" cy="504056"/>
          </a:xfrm>
          <a:prstGeom prst="wedgeRectCallout">
            <a:avLst>
              <a:gd name="adj1" fmla="val 87521"/>
              <a:gd name="adj2" fmla="val -4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hand</a:t>
            </a:r>
            <a:endParaRPr lang="en-US" dirty="0"/>
          </a:p>
        </p:txBody>
      </p:sp>
      <p:sp>
        <p:nvSpPr>
          <p:cNvPr id="13" name="Rectangular Callout 12">
            <a:hlinkClick r:id="" action="ppaction://noaction">
              <a:snd r:embed="rId11" name="knee.wav"/>
            </a:hlinkClick>
          </p:cNvPr>
          <p:cNvSpPr/>
          <p:nvPr/>
        </p:nvSpPr>
        <p:spPr>
          <a:xfrm>
            <a:off x="1763688" y="4941168"/>
            <a:ext cx="1368152" cy="504056"/>
          </a:xfrm>
          <a:prstGeom prst="wedgeRectCallout">
            <a:avLst>
              <a:gd name="adj1" fmla="val 127013"/>
              <a:gd name="adj2" fmla="val 335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knee</a:t>
            </a:r>
            <a:endParaRPr lang="en-US" dirty="0"/>
          </a:p>
        </p:txBody>
      </p:sp>
      <p:sp>
        <p:nvSpPr>
          <p:cNvPr id="14" name="Rectangular Callout 13">
            <a:hlinkClick r:id="" action="ppaction://noaction">
              <a:snd r:embed="rId12" name="stomach.wav"/>
            </a:hlinkClick>
          </p:cNvPr>
          <p:cNvSpPr/>
          <p:nvPr/>
        </p:nvSpPr>
        <p:spPr>
          <a:xfrm>
            <a:off x="1907704" y="2924944"/>
            <a:ext cx="1368152" cy="504056"/>
          </a:xfrm>
          <a:prstGeom prst="wedgeRectCallout">
            <a:avLst>
              <a:gd name="adj1" fmla="val 143216"/>
              <a:gd name="adj2" fmla="val 995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stomach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067944" y="4797152"/>
            <a:ext cx="57606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3923928" y="4221088"/>
            <a:ext cx="9361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Up Ribbon 3">
            <a:hlinkClick r:id="" action="ppaction://noaction">
              <a:snd r:embed="rId3" name="face.wav"/>
            </a:hlinkClick>
          </p:cNvPr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My face</a:t>
            </a:r>
            <a:r>
              <a:rPr lang="cs-CZ" sz="3600" dirty="0" smtClean="0">
                <a:latin typeface="¨"/>
              </a:rPr>
              <a:t> </a:t>
            </a:r>
            <a:endParaRPr lang="en-US" sz="3600" dirty="0">
              <a:latin typeface="Arial Black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35896" y="3429000"/>
            <a:ext cx="129614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8" name="Picture 7" descr="head03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1069681"/>
            <a:ext cx="4032448" cy="5788319"/>
          </a:xfrm>
          <a:prstGeom prst="rect">
            <a:avLst/>
          </a:prstGeom>
        </p:spPr>
      </p:pic>
      <p:sp>
        <p:nvSpPr>
          <p:cNvPr id="11" name="Rectangular Callout 10">
            <a:hlinkClick r:id="" action="ppaction://noaction">
              <a:snd r:embed="rId5" name="eye.wav"/>
            </a:hlinkClick>
          </p:cNvPr>
          <p:cNvSpPr/>
          <p:nvPr/>
        </p:nvSpPr>
        <p:spPr>
          <a:xfrm>
            <a:off x="1907704" y="2924944"/>
            <a:ext cx="1368152" cy="504056"/>
          </a:xfrm>
          <a:prstGeom prst="wedgeRectCallout">
            <a:avLst>
              <a:gd name="adj1" fmla="val 105748"/>
              <a:gd name="adj2" fmla="val 885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eye</a:t>
            </a:r>
            <a:endParaRPr lang="en-US" dirty="0"/>
          </a:p>
        </p:txBody>
      </p:sp>
      <p:sp>
        <p:nvSpPr>
          <p:cNvPr id="12" name="Rectangular Callout 11">
            <a:hlinkClick r:id="" action="ppaction://noaction">
              <a:snd r:embed="rId6" name="mouth.wav"/>
            </a:hlinkClick>
          </p:cNvPr>
          <p:cNvSpPr/>
          <p:nvPr/>
        </p:nvSpPr>
        <p:spPr>
          <a:xfrm>
            <a:off x="5292080" y="5517232"/>
            <a:ext cx="1368152" cy="504056"/>
          </a:xfrm>
          <a:prstGeom prst="wedgeRectCallout">
            <a:avLst>
              <a:gd name="adj1" fmla="val -117034"/>
              <a:gd name="adj2" fmla="val -24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mouth</a:t>
            </a:r>
            <a:endParaRPr lang="en-US" dirty="0"/>
          </a:p>
        </p:txBody>
      </p:sp>
      <p:sp>
        <p:nvSpPr>
          <p:cNvPr id="13" name="Rectangular Callout 12">
            <a:hlinkClick r:id="" action="ppaction://noaction">
              <a:snd r:embed="rId7" name="nose.wav"/>
            </a:hlinkClick>
          </p:cNvPr>
          <p:cNvSpPr/>
          <p:nvPr/>
        </p:nvSpPr>
        <p:spPr>
          <a:xfrm>
            <a:off x="5436096" y="4581128"/>
            <a:ext cx="1368152" cy="504056"/>
          </a:xfrm>
          <a:prstGeom prst="wedgeRectCallout">
            <a:avLst>
              <a:gd name="adj1" fmla="val -125135"/>
              <a:gd name="adj2" fmla="val -681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nose</a:t>
            </a:r>
            <a:endParaRPr lang="en-US" dirty="0"/>
          </a:p>
        </p:txBody>
      </p:sp>
      <p:sp>
        <p:nvSpPr>
          <p:cNvPr id="14" name="Rectangular Callout 13">
            <a:hlinkClick r:id="" action="ppaction://noaction">
              <a:snd r:embed="rId8" name="tooth.wav"/>
            </a:hlinkClick>
          </p:cNvPr>
          <p:cNvSpPr/>
          <p:nvPr/>
        </p:nvSpPr>
        <p:spPr>
          <a:xfrm>
            <a:off x="1619672" y="5085184"/>
            <a:ext cx="1368152" cy="504056"/>
          </a:xfrm>
          <a:prstGeom prst="wedgeRectCallout">
            <a:avLst>
              <a:gd name="adj1" fmla="val 140178"/>
              <a:gd name="adj2" fmla="val -598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tooth</a:t>
            </a:r>
          </a:p>
        </p:txBody>
      </p:sp>
      <p:sp>
        <p:nvSpPr>
          <p:cNvPr id="15" name="Rectangular Callout 14">
            <a:hlinkClick r:id="" action="ppaction://noaction">
              <a:snd r:embed="rId9" name="ear.wav"/>
            </a:hlinkClick>
          </p:cNvPr>
          <p:cNvSpPr/>
          <p:nvPr/>
        </p:nvSpPr>
        <p:spPr>
          <a:xfrm>
            <a:off x="6084168" y="3140968"/>
            <a:ext cx="1368152" cy="504056"/>
          </a:xfrm>
          <a:prstGeom prst="wedgeRectCallout">
            <a:avLst>
              <a:gd name="adj1" fmla="val -87667"/>
              <a:gd name="adj2" fmla="val 418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ear</a:t>
            </a:r>
            <a:endParaRPr lang="en-US" dirty="0"/>
          </a:p>
        </p:txBody>
      </p:sp>
      <p:sp>
        <p:nvSpPr>
          <p:cNvPr id="16" name="Rectangular Callout 15">
            <a:hlinkClick r:id="" action="ppaction://noaction">
              <a:snd r:embed="rId10" name="hair.wav"/>
            </a:hlinkClick>
          </p:cNvPr>
          <p:cNvSpPr/>
          <p:nvPr/>
        </p:nvSpPr>
        <p:spPr>
          <a:xfrm>
            <a:off x="5652120" y="2276872"/>
            <a:ext cx="1368152" cy="504056"/>
          </a:xfrm>
          <a:prstGeom prst="wedgeRectCallout">
            <a:avLst>
              <a:gd name="adj1" fmla="val -94756"/>
              <a:gd name="adj2" fmla="val -516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hair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  <p:bldP spid="1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lo_dlihmo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772816"/>
            <a:ext cx="2063676" cy="4757999"/>
          </a:xfrm>
          <a:prstGeom prst="rect">
            <a:avLst/>
          </a:prstGeom>
        </p:spPr>
      </p:pic>
      <p:sp>
        <p:nvSpPr>
          <p:cNvPr id="6" name="Up Ribbon 5"/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Spoj slovíčka se správnou částí těla</a:t>
            </a:r>
            <a:endParaRPr lang="en-US" sz="2400" dirty="0">
              <a:latin typeface="Arial Black" pitchFamily="34" charset="0"/>
            </a:endParaRPr>
          </a:p>
        </p:txBody>
      </p:sp>
      <p:sp>
        <p:nvSpPr>
          <p:cNvPr id="7" name="Rectangular Callout 6">
            <a:hlinkClick r:id="" action="ppaction://noaction">
              <a:snd r:embed="rId4" name="en-052032.wav"/>
            </a:hlinkClick>
          </p:cNvPr>
          <p:cNvSpPr/>
          <p:nvPr/>
        </p:nvSpPr>
        <p:spPr>
          <a:xfrm>
            <a:off x="899592" y="4077072"/>
            <a:ext cx="1368152" cy="504056"/>
          </a:xfrm>
          <a:prstGeom prst="wedgeRectCallout">
            <a:avLst>
              <a:gd name="adj1" fmla="val 433"/>
              <a:gd name="adj2" fmla="val 60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shoulder</a:t>
            </a:r>
            <a:endParaRPr lang="en-US" dirty="0"/>
          </a:p>
        </p:txBody>
      </p:sp>
      <p:sp>
        <p:nvSpPr>
          <p:cNvPr id="8" name="Rectangular Callout 7">
            <a:hlinkClick r:id="" action="ppaction://noaction">
              <a:snd r:embed="rId5" name="leg.wav"/>
            </a:hlinkClick>
          </p:cNvPr>
          <p:cNvSpPr/>
          <p:nvPr/>
        </p:nvSpPr>
        <p:spPr>
          <a:xfrm>
            <a:off x="899592" y="2996952"/>
            <a:ext cx="1368152" cy="504056"/>
          </a:xfrm>
          <a:prstGeom prst="wedgeRectCallout">
            <a:avLst>
              <a:gd name="adj1" fmla="val -29947"/>
              <a:gd name="adj2" fmla="val 5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leg</a:t>
            </a:r>
            <a:endParaRPr lang="en-US" dirty="0"/>
          </a:p>
        </p:txBody>
      </p:sp>
      <p:sp>
        <p:nvSpPr>
          <p:cNvPr id="9" name="Rectangular Callout 8">
            <a:hlinkClick r:id="" action="ppaction://noaction">
              <a:snd r:embed="rId6" name="had.wav"/>
            </a:hlinkClick>
          </p:cNvPr>
          <p:cNvSpPr/>
          <p:nvPr/>
        </p:nvSpPr>
        <p:spPr>
          <a:xfrm>
            <a:off x="6660232" y="5157192"/>
            <a:ext cx="1368152" cy="504056"/>
          </a:xfrm>
          <a:prstGeom prst="wedgeRectCallout">
            <a:avLst>
              <a:gd name="adj1" fmla="val 43976"/>
              <a:gd name="adj2" fmla="val 445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head</a:t>
            </a:r>
            <a:endParaRPr lang="en-US" dirty="0"/>
          </a:p>
        </p:txBody>
      </p:sp>
      <p:sp>
        <p:nvSpPr>
          <p:cNvPr id="10" name="Rectangular Callout 9">
            <a:hlinkClick r:id="" action="ppaction://noaction">
              <a:snd r:embed="rId7" name="en-002720.wav"/>
            </a:hlinkClick>
          </p:cNvPr>
          <p:cNvSpPr/>
          <p:nvPr/>
        </p:nvSpPr>
        <p:spPr>
          <a:xfrm>
            <a:off x="6660232" y="4077072"/>
            <a:ext cx="1368152" cy="504056"/>
          </a:xfrm>
          <a:prstGeom prst="wedgeRectCallout">
            <a:avLst>
              <a:gd name="adj1" fmla="val -44124"/>
              <a:gd name="adj2" fmla="val -21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arm</a:t>
            </a:r>
            <a:endParaRPr lang="en-US" dirty="0"/>
          </a:p>
        </p:txBody>
      </p:sp>
      <p:sp>
        <p:nvSpPr>
          <p:cNvPr id="11" name="Rectangular Callout 10">
            <a:hlinkClick r:id="" action="ppaction://noaction">
              <a:snd r:embed="rId8" name="foot.wav"/>
            </a:hlinkClick>
          </p:cNvPr>
          <p:cNvSpPr/>
          <p:nvPr/>
        </p:nvSpPr>
        <p:spPr>
          <a:xfrm>
            <a:off x="6660232" y="1916832"/>
            <a:ext cx="1368152" cy="504056"/>
          </a:xfrm>
          <a:prstGeom prst="wedgeRectCallout">
            <a:avLst>
              <a:gd name="adj1" fmla="val -29947"/>
              <a:gd name="adj2" fmla="val -241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foot</a:t>
            </a:r>
            <a:endParaRPr lang="en-US" dirty="0"/>
          </a:p>
        </p:txBody>
      </p:sp>
      <p:sp>
        <p:nvSpPr>
          <p:cNvPr id="12" name="Rectangular Callout 11">
            <a:hlinkClick r:id="" action="ppaction://noaction">
              <a:snd r:embed="rId9" name="hand.wav"/>
            </a:hlinkClick>
          </p:cNvPr>
          <p:cNvSpPr/>
          <p:nvPr/>
        </p:nvSpPr>
        <p:spPr>
          <a:xfrm>
            <a:off x="899592" y="5157192"/>
            <a:ext cx="1368152" cy="504056"/>
          </a:xfrm>
          <a:prstGeom prst="wedgeRectCallout">
            <a:avLst>
              <a:gd name="adj1" fmla="val 50053"/>
              <a:gd name="adj2" fmla="val 363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hand</a:t>
            </a:r>
            <a:endParaRPr lang="en-US" dirty="0"/>
          </a:p>
        </p:txBody>
      </p:sp>
      <p:sp>
        <p:nvSpPr>
          <p:cNvPr id="13" name="Rectangular Callout 12">
            <a:hlinkClick r:id="" action="ppaction://noaction">
              <a:snd r:embed="rId10" name="knee.wav"/>
            </a:hlinkClick>
          </p:cNvPr>
          <p:cNvSpPr/>
          <p:nvPr/>
        </p:nvSpPr>
        <p:spPr>
          <a:xfrm>
            <a:off x="899592" y="1916832"/>
            <a:ext cx="1368152" cy="504056"/>
          </a:xfrm>
          <a:prstGeom prst="wedgeRectCallout">
            <a:avLst>
              <a:gd name="adj1" fmla="val 47014"/>
              <a:gd name="adj2" fmla="val 473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knee</a:t>
            </a:r>
            <a:endParaRPr lang="en-US" dirty="0"/>
          </a:p>
        </p:txBody>
      </p:sp>
      <p:sp>
        <p:nvSpPr>
          <p:cNvPr id="14" name="Rectangular Callout 13">
            <a:hlinkClick r:id="" action="ppaction://noaction">
              <a:snd r:embed="rId11" name="stomach.wav"/>
            </a:hlinkClick>
          </p:cNvPr>
          <p:cNvSpPr/>
          <p:nvPr/>
        </p:nvSpPr>
        <p:spPr>
          <a:xfrm>
            <a:off x="6660232" y="2996952"/>
            <a:ext cx="1368152" cy="504056"/>
          </a:xfrm>
          <a:prstGeom prst="wedgeRectCallout">
            <a:avLst>
              <a:gd name="adj1" fmla="val 49040"/>
              <a:gd name="adj2" fmla="val 445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stomach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211960" y="4797152"/>
            <a:ext cx="57606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4067944" y="4221088"/>
            <a:ext cx="9361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3851920" y="3429000"/>
            <a:ext cx="129614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1" name="Rectangular Callout 10">
            <a:hlinkClick r:id="" action="ppaction://noaction">
              <a:snd r:embed="rId3" name="eye.wav"/>
            </a:hlinkClick>
          </p:cNvPr>
          <p:cNvSpPr/>
          <p:nvPr/>
        </p:nvSpPr>
        <p:spPr>
          <a:xfrm>
            <a:off x="6588224" y="2780928"/>
            <a:ext cx="1368152" cy="504056"/>
          </a:xfrm>
          <a:prstGeom prst="wedgeRectCallout">
            <a:avLst>
              <a:gd name="adj1" fmla="val -9694"/>
              <a:gd name="adj2" fmla="val -268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eye</a:t>
            </a:r>
            <a:endParaRPr lang="en-US" dirty="0"/>
          </a:p>
        </p:txBody>
      </p:sp>
      <p:sp>
        <p:nvSpPr>
          <p:cNvPr id="12" name="Rectangular Callout 11">
            <a:hlinkClick r:id="" action="ppaction://noaction">
              <a:snd r:embed="rId4" name="mouth.wav"/>
            </a:hlinkClick>
          </p:cNvPr>
          <p:cNvSpPr/>
          <p:nvPr/>
        </p:nvSpPr>
        <p:spPr>
          <a:xfrm>
            <a:off x="1115616" y="3861048"/>
            <a:ext cx="1368152" cy="504056"/>
          </a:xfrm>
          <a:prstGeom prst="wedgeRectCallout">
            <a:avLst>
              <a:gd name="adj1" fmla="val 3471"/>
              <a:gd name="adj2" fmla="val -21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mouth</a:t>
            </a:r>
            <a:endParaRPr lang="en-US" dirty="0"/>
          </a:p>
        </p:txBody>
      </p:sp>
      <p:sp>
        <p:nvSpPr>
          <p:cNvPr id="13" name="Rectangular Callout 12">
            <a:hlinkClick r:id="" action="ppaction://noaction">
              <a:snd r:embed="rId5" name="nose.wav"/>
            </a:hlinkClick>
          </p:cNvPr>
          <p:cNvSpPr/>
          <p:nvPr/>
        </p:nvSpPr>
        <p:spPr>
          <a:xfrm>
            <a:off x="6588224" y="3861048"/>
            <a:ext cx="1368152" cy="504056"/>
          </a:xfrm>
          <a:prstGeom prst="wedgeRectCallout">
            <a:avLst>
              <a:gd name="adj1" fmla="val 21699"/>
              <a:gd name="adj2" fmla="val 170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nose</a:t>
            </a:r>
            <a:endParaRPr lang="en-US" dirty="0"/>
          </a:p>
        </p:txBody>
      </p:sp>
      <p:sp>
        <p:nvSpPr>
          <p:cNvPr id="14" name="Rectangular Callout 13">
            <a:hlinkClick r:id="" action="ppaction://noaction">
              <a:snd r:embed="rId6" name="tooth.wav"/>
            </a:hlinkClick>
          </p:cNvPr>
          <p:cNvSpPr/>
          <p:nvPr/>
        </p:nvSpPr>
        <p:spPr>
          <a:xfrm>
            <a:off x="1115616" y="2780928"/>
            <a:ext cx="1368152" cy="504056"/>
          </a:xfrm>
          <a:prstGeom prst="wedgeRectCallout">
            <a:avLst>
              <a:gd name="adj1" fmla="val 9547"/>
              <a:gd name="adj2" fmla="val 88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tooth</a:t>
            </a:r>
          </a:p>
        </p:txBody>
      </p:sp>
      <p:sp>
        <p:nvSpPr>
          <p:cNvPr id="15" name="Rectangular Callout 14">
            <a:hlinkClick r:id="" action="ppaction://noaction">
              <a:snd r:embed="rId7" name="ear.wav"/>
            </a:hlinkClick>
          </p:cNvPr>
          <p:cNvSpPr/>
          <p:nvPr/>
        </p:nvSpPr>
        <p:spPr>
          <a:xfrm>
            <a:off x="1115616" y="4941168"/>
            <a:ext cx="1368152" cy="504056"/>
          </a:xfrm>
          <a:prstGeom prst="wedgeRectCallout">
            <a:avLst>
              <a:gd name="adj1" fmla="val 10560"/>
              <a:gd name="adj2" fmla="val -76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ear</a:t>
            </a:r>
            <a:endParaRPr lang="en-US" dirty="0"/>
          </a:p>
        </p:txBody>
      </p:sp>
      <p:sp>
        <p:nvSpPr>
          <p:cNvPr id="16" name="Rectangular Callout 15">
            <a:hlinkClick r:id="" action="ppaction://noaction">
              <a:snd r:embed="rId8" name="hair.wav"/>
            </a:hlinkClick>
          </p:cNvPr>
          <p:cNvSpPr/>
          <p:nvPr/>
        </p:nvSpPr>
        <p:spPr>
          <a:xfrm>
            <a:off x="6588224" y="4941168"/>
            <a:ext cx="1368152" cy="504056"/>
          </a:xfrm>
          <a:prstGeom prst="wedgeRectCallout">
            <a:avLst>
              <a:gd name="adj1" fmla="val 11572"/>
              <a:gd name="adj2" fmla="val 88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hair</a:t>
            </a:r>
            <a:endParaRPr lang="en-US" dirty="0"/>
          </a:p>
        </p:txBody>
      </p:sp>
      <p:pic>
        <p:nvPicPr>
          <p:cNvPr id="8" name="Picture 7" descr="head03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627784" y="1069681"/>
            <a:ext cx="4032448" cy="5788319"/>
          </a:xfrm>
          <a:prstGeom prst="rect">
            <a:avLst/>
          </a:prstGeom>
        </p:spPr>
      </p:pic>
      <p:sp>
        <p:nvSpPr>
          <p:cNvPr id="18" name="Up Ribbon 17"/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Spoj slovíčka se správnou částí těla</a:t>
            </a:r>
            <a:endParaRPr lang="en-US" sz="24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ction Button: Forward or Next 5">
            <a:hlinkClick r:id="rId3" highlightClick="1"/>
          </p:cNvPr>
          <p:cNvSpPr/>
          <p:nvPr/>
        </p:nvSpPr>
        <p:spPr>
          <a:xfrm>
            <a:off x="3635896" y="3284984"/>
            <a:ext cx="1512168" cy="9361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204864"/>
            <a:ext cx="3888432" cy="4250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Up Ribbon 8">
            <a:hlinkClick r:id="" action="ppaction://noaction">
              <a:snd r:embed="rId5" name="body.wav"/>
            </a:hlinkClick>
          </p:cNvPr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Song</a:t>
            </a:r>
            <a:endParaRPr lang="en-US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Up Ribbon 4">
            <a:hlinkClick r:id="" action="ppaction://noaction">
              <a:snd r:embed="rId3" name="body.wav"/>
            </a:hlinkClick>
          </p:cNvPr>
          <p:cNvSpPr/>
          <p:nvPr/>
        </p:nvSpPr>
        <p:spPr>
          <a:xfrm>
            <a:off x="1187624" y="332656"/>
            <a:ext cx="6768752" cy="1080120"/>
          </a:xfrm>
          <a:prstGeom prst="ribbon2">
            <a:avLst>
              <a:gd name="adj1" fmla="val 28571"/>
              <a:gd name="adj2" fmla="val 61399"/>
            </a:avLst>
          </a:prstGeom>
          <a:solidFill>
            <a:schemeClr val="accent3">
              <a:lumMod val="75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Citace</a:t>
            </a:r>
            <a:endParaRPr lang="en-US" sz="3600" dirty="0">
              <a:latin typeface="Arial Black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39552" y="1988840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uveřejněné odkazy [cit. 2012-10-25].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Kluk - </a:t>
            </a:r>
            <a:r>
              <a:rPr lang="en-US" dirty="0" smtClean="0"/>
              <a:t>http://zsmltu.cz/documents/ukazky/grafika/vektor/telo_dlihmova.jpg</a:t>
            </a:r>
            <a:endParaRPr lang="cs-CZ" dirty="0" smtClean="0"/>
          </a:p>
          <a:p>
            <a:r>
              <a:rPr lang="cs-CZ" dirty="0" smtClean="0"/>
              <a:t>Svalovec - </a:t>
            </a:r>
            <a:r>
              <a:rPr lang="en-US" dirty="0" smtClean="0"/>
              <a:t>http://www.fotbaljicineves.cz/images/zaci/svalovec.jpg</a:t>
            </a:r>
            <a:endParaRPr lang="cs-CZ" dirty="0" smtClean="0"/>
          </a:p>
          <a:p>
            <a:r>
              <a:rPr lang="cs-CZ" dirty="0" smtClean="0"/>
              <a:t>Svalovec 2 - </a:t>
            </a:r>
            <a:r>
              <a:rPr lang="en-US" dirty="0" smtClean="0"/>
              <a:t>http://media.daz.ni.cz/photos/2011/01/24/7-3739-telo-svaly_.jpg</a:t>
            </a:r>
            <a:endParaRPr lang="cs-CZ" dirty="0" smtClean="0"/>
          </a:p>
          <a:p>
            <a:r>
              <a:rPr lang="cs-CZ" dirty="0" smtClean="0"/>
              <a:t>Svaly + organy - </a:t>
            </a:r>
            <a:r>
              <a:rPr lang="en-US" dirty="0" smtClean="0"/>
              <a:t>http://t3.gstatic.com/images?q=tbn:ANd9GcR26a7TihA5TCnTIRBZeM3HhbRC7dwpUfEHEclAx2CqEbaUKqIBUwk-SApCQA</a:t>
            </a:r>
            <a:endParaRPr lang="cs-CZ" dirty="0" smtClean="0"/>
          </a:p>
          <a:p>
            <a:r>
              <a:rPr lang="cs-CZ" dirty="0" smtClean="0"/>
              <a:t>Kostra - </a:t>
            </a:r>
            <a:r>
              <a:rPr lang="en-US" dirty="0" smtClean="0"/>
              <a:t>http://img.blesk.cz/img/1/gallery/221987_lidske-telo.jpg</a:t>
            </a:r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213</Words>
  <Application>Microsoft Office PowerPoint</Application>
  <PresentationFormat>Předvádění na obrazovce (4:3)</PresentationFormat>
  <Paragraphs>70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2012-12-10T19:18:51Z</dcterms:created>
  <dcterms:modified xsi:type="dcterms:W3CDTF">2012-12-20T12:58:55Z</dcterms:modified>
</cp:coreProperties>
</file>