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60" r:id="rId1"/>
  </p:sldMasterIdLst>
  <p:notesMasterIdLst>
    <p:notesMasterId r:id="rId11"/>
  </p:notesMasterIdLst>
  <p:sldIdLst>
    <p:sldId id="258" r:id="rId2"/>
    <p:sldId id="257" r:id="rId3"/>
    <p:sldId id="256" r:id="rId4"/>
    <p:sldId id="259" r:id="rId5"/>
    <p:sldId id="260" r:id="rId6"/>
    <p:sldId id="262" r:id="rId7"/>
    <p:sldId id="264" r:id="rId8"/>
    <p:sldId id="263" r:id="rId9"/>
    <p:sldId id="265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E1206"/>
    <a:srgbClr val="F3031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VY_32_INOVACE_16_Anglický jazyk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Dita Nerudová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TÉMA</a:t>
          </a:r>
          <a:r>
            <a:rPr lang="cs-CZ" sz="2000" dirty="0" smtClean="0"/>
            <a:t>: Christmas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gradFill rotWithShape="0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16200000" scaled="0"/>
        </a:gradFill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gradFill rotWithShape="0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gradFill rotWithShape="0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16200000" scaled="0"/>
        </a:gradFill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gradFill rotWithShape="0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92C9A4C-BE8F-4A26-A282-4B381F181A67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A0A7462-685E-4E6F-ADC9-7EC140953DB0}" type="presOf" srcId="{B651F6E3-6281-48DB-9319-2AEAFDAE7572}" destId="{619D679B-A015-4ECF-8348-D1034C574F40}" srcOrd="0" destOrd="0" presId="urn:microsoft.com/office/officeart/2005/8/layout/target3"/>
    <dgm:cxn modelId="{688587C0-DD4A-4E2C-BE5C-A83D4C97D78C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899408F-44BE-4701-B1FE-6B76E6245BD8}" type="presOf" srcId="{4C35D32F-0EAB-4CD7-82EE-45574DC2A586}" destId="{8BEBB6EC-1DAA-4CAC-8A25-BC0FCBD5DBD5}" srcOrd="0" destOrd="0" presId="urn:microsoft.com/office/officeart/2005/8/layout/target3"/>
    <dgm:cxn modelId="{9B556A0B-FF1A-4424-8313-68D7ACF2C035}" type="presOf" srcId="{757F3AB3-0718-4624-B441-E567A8F0AB56}" destId="{333A1088-737F-45CB-B68E-254E46348037}" srcOrd="0" destOrd="0" presId="urn:microsoft.com/office/officeart/2005/8/layout/target3"/>
    <dgm:cxn modelId="{F6D16BF6-5CC7-4C8A-8EBA-ED6B884B96ED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B814673-954F-4020-B507-32736CB9371E}" type="presOf" srcId="{D1B46980-6531-4606-95E6-44980827E919}" destId="{2BE915AB-18AA-4053-B92C-3BFC9ED204BB}" srcOrd="1" destOrd="0" presId="urn:microsoft.com/office/officeart/2005/8/layout/target3"/>
    <dgm:cxn modelId="{EEEA805B-3964-4FD9-886B-669EB545BC4E}" type="presOf" srcId="{D1D4F407-5343-4D3F-B5B9-D407B03CAEB4}" destId="{AED2198E-93D5-4001-81B4-73124B309672}" srcOrd="1" destOrd="0" presId="urn:microsoft.com/office/officeart/2005/8/layout/target3"/>
    <dgm:cxn modelId="{851BAC53-B255-48A7-B162-57E2E157645B}" type="presOf" srcId="{D1B46980-6531-4606-95E6-44980827E919}" destId="{6140AFEC-043D-4C43-A2F9-D0F5331DF3A3}" srcOrd="0" destOrd="0" presId="urn:microsoft.com/office/officeart/2005/8/layout/target3"/>
    <dgm:cxn modelId="{82543017-534F-4366-B6AC-D7A1A9F441D7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BB6422D-C958-4EF6-B971-09C3A6BEB9F1}" type="presOf" srcId="{D8197B8C-B260-4A16-BDF4-0947B075E274}" destId="{5A5FFA88-C948-4069-8E93-59FA12366E83}" srcOrd="1" destOrd="0" presId="urn:microsoft.com/office/officeart/2005/8/layout/target3"/>
    <dgm:cxn modelId="{B9B8FA45-7BD1-41E2-A1A9-13B11FC75251}" type="presParOf" srcId="{333A1088-737F-45CB-B68E-254E46348037}" destId="{F5ABB229-8D3B-4694-996A-96F23CF14429}" srcOrd="0" destOrd="0" presId="urn:microsoft.com/office/officeart/2005/8/layout/target3"/>
    <dgm:cxn modelId="{F09B9B0D-7B3C-447B-B471-7B8BC4035482}" type="presParOf" srcId="{333A1088-737F-45CB-B68E-254E46348037}" destId="{F41139FD-01EE-4571-8B17-4FB00FC51163}" srcOrd="1" destOrd="0" presId="urn:microsoft.com/office/officeart/2005/8/layout/target3"/>
    <dgm:cxn modelId="{DA65DC42-663C-4039-9A96-A3AF600C51EA}" type="presParOf" srcId="{333A1088-737F-45CB-B68E-254E46348037}" destId="{D005CE8C-CC26-4C3E-AC11-E15060ECD759}" srcOrd="2" destOrd="0" presId="urn:microsoft.com/office/officeart/2005/8/layout/target3"/>
    <dgm:cxn modelId="{7F6EA9FC-32C8-41FA-8992-0562F49080C9}" type="presParOf" srcId="{333A1088-737F-45CB-B68E-254E46348037}" destId="{2C702D82-9B77-49B7-9568-BB8EB47C3372}" srcOrd="3" destOrd="0" presId="urn:microsoft.com/office/officeart/2005/8/layout/target3"/>
    <dgm:cxn modelId="{583503DA-5692-4C66-8449-9BD1F9C0E130}" type="presParOf" srcId="{333A1088-737F-45CB-B68E-254E46348037}" destId="{A52A0455-90FF-4808-ABD0-F02540D31D5A}" srcOrd="4" destOrd="0" presId="urn:microsoft.com/office/officeart/2005/8/layout/target3"/>
    <dgm:cxn modelId="{AC6D4C08-8A1E-48C0-9835-43F9C2668302}" type="presParOf" srcId="{333A1088-737F-45CB-B68E-254E46348037}" destId="{6140AFEC-043D-4C43-A2F9-D0F5331DF3A3}" srcOrd="5" destOrd="0" presId="urn:microsoft.com/office/officeart/2005/8/layout/target3"/>
    <dgm:cxn modelId="{91A694A2-621A-495D-8F58-4305A62F8DC9}" type="presParOf" srcId="{333A1088-737F-45CB-B68E-254E46348037}" destId="{9358AC05-5D7D-4327-9F80-1AD486AEA664}" srcOrd="6" destOrd="0" presId="urn:microsoft.com/office/officeart/2005/8/layout/target3"/>
    <dgm:cxn modelId="{8D45268F-7C3B-404D-9072-0CE836621F49}" type="presParOf" srcId="{333A1088-737F-45CB-B68E-254E46348037}" destId="{313FC574-E1CD-4FB4-B054-0B805CE0447D}" srcOrd="7" destOrd="0" presId="urn:microsoft.com/office/officeart/2005/8/layout/target3"/>
    <dgm:cxn modelId="{426CEA97-FE20-4549-B656-0EA2F75E4E51}" type="presParOf" srcId="{333A1088-737F-45CB-B68E-254E46348037}" destId="{619D679B-A015-4ECF-8348-D1034C574F40}" srcOrd="8" destOrd="0" presId="urn:microsoft.com/office/officeart/2005/8/layout/target3"/>
    <dgm:cxn modelId="{9FC8147F-35C3-434C-9845-8728F1BC124A}" type="presParOf" srcId="{333A1088-737F-45CB-B68E-254E46348037}" destId="{322283A8-4A27-4CDA-BAE3-F381106A9174}" srcOrd="9" destOrd="0" presId="urn:microsoft.com/office/officeart/2005/8/layout/target3"/>
    <dgm:cxn modelId="{4D54C72E-6836-4DAE-8147-544FDD0B2194}" type="presParOf" srcId="{333A1088-737F-45CB-B68E-254E46348037}" destId="{FFC9F71D-1B4F-4AD9-A4A6-86ADEFC8AF5C}" srcOrd="10" destOrd="0" presId="urn:microsoft.com/office/officeart/2005/8/layout/target3"/>
    <dgm:cxn modelId="{4E8B76B7-DF4E-4A0D-9177-BE5A0AC2157E}" type="presParOf" srcId="{333A1088-737F-45CB-B68E-254E46348037}" destId="{25B08C86-7E15-44DC-BE7F-FFB55DD49D12}" srcOrd="11" destOrd="0" presId="urn:microsoft.com/office/officeart/2005/8/layout/target3"/>
    <dgm:cxn modelId="{CF123304-D019-4CAB-9539-BA883EA15231}" type="presParOf" srcId="{333A1088-737F-45CB-B68E-254E46348037}" destId="{76644BE8-9D7C-4C09-B250-3D10AF48CBB7}" srcOrd="12" destOrd="0" presId="urn:microsoft.com/office/officeart/2005/8/layout/target3"/>
    <dgm:cxn modelId="{1E2FA0F9-DD30-4278-88B4-F76F3E44F19C}" type="presParOf" srcId="{333A1088-737F-45CB-B68E-254E46348037}" destId="{EE85B701-7295-41C0-BA7A-34D3756A2AE6}" srcOrd="13" destOrd="0" presId="urn:microsoft.com/office/officeart/2005/8/layout/target3"/>
    <dgm:cxn modelId="{109190AE-0DCC-42CA-8953-A4264120AC61}" type="presParOf" srcId="{333A1088-737F-45CB-B68E-254E46348037}" destId="{8BEBB6EC-1DAA-4CAC-8A25-BC0FCBD5DBD5}" srcOrd="14" destOrd="0" presId="urn:microsoft.com/office/officeart/2005/8/layout/target3"/>
    <dgm:cxn modelId="{5D74906D-D0D4-4611-A086-99201E71A3E0}" type="presParOf" srcId="{333A1088-737F-45CB-B68E-254E46348037}" destId="{AED2198E-93D5-4001-81B4-73124B309672}" srcOrd="15" destOrd="0" presId="urn:microsoft.com/office/officeart/2005/8/layout/target3"/>
    <dgm:cxn modelId="{69DDBBA6-4436-46CB-8513-4A3FE26F85E4}" type="presParOf" srcId="{333A1088-737F-45CB-B68E-254E46348037}" destId="{2BE915AB-18AA-4053-B92C-3BFC9ED204BB}" srcOrd="16" destOrd="0" presId="urn:microsoft.com/office/officeart/2005/8/layout/target3"/>
    <dgm:cxn modelId="{A8E97F67-B6AE-4E7A-9169-A285EC869407}" type="presParOf" srcId="{333A1088-737F-45CB-B68E-254E46348037}" destId="{6BB5E863-4638-4E1D-BFDE-399D028AC4ED}" srcOrd="17" destOrd="0" presId="urn:microsoft.com/office/officeart/2005/8/layout/target3"/>
    <dgm:cxn modelId="{25FB98CA-E18E-4B74-9C1E-061BC7800EED}" type="presParOf" srcId="{333A1088-737F-45CB-B68E-254E46348037}" destId="{5A5FFA88-C948-4069-8E93-59FA12366E83}" srcOrd="18" destOrd="0" presId="urn:microsoft.com/office/officeart/2005/8/layout/target3"/>
    <dgm:cxn modelId="{67632009-35B9-458B-9CD7-376BA1B1E34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240359" cy="3240359"/>
        </a:xfrm>
        <a:prstGeom prst="pie">
          <a:avLst>
            <a:gd name="adj1" fmla="val 5400000"/>
            <a:gd name="adj2" fmla="val 16200000"/>
          </a:avLst>
        </a:prstGeom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02871" y="0"/>
          <a:ext cx="7093607" cy="324035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602871" y="0"/>
        <a:ext cx="7093607" cy="518457"/>
      </dsp:txXfrm>
    </dsp:sp>
    <dsp:sp modelId="{A52A0455-90FF-4808-ABD0-F02540D31D5A}">
      <dsp:nvSpPr>
        <dsp:cNvPr id="0" name=""/>
        <dsp:cNvSpPr/>
      </dsp:nvSpPr>
      <dsp:spPr>
        <a:xfrm>
          <a:off x="340237" y="518457"/>
          <a:ext cx="2559884" cy="25598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20179" y="518457"/>
          <a:ext cx="7093607" cy="25598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Dita Nerudová</a:t>
          </a:r>
          <a:endParaRPr lang="cs-CZ" sz="2000" kern="1200" dirty="0"/>
        </a:p>
      </dsp:txBody>
      <dsp:txXfrm>
        <a:off x="1620179" y="518457"/>
        <a:ext cx="7093607" cy="518457"/>
      </dsp:txXfrm>
    </dsp:sp>
    <dsp:sp modelId="{313FC574-E1CD-4FB4-B054-0B805CE0447D}">
      <dsp:nvSpPr>
        <dsp:cNvPr id="0" name=""/>
        <dsp:cNvSpPr/>
      </dsp:nvSpPr>
      <dsp:spPr>
        <a:xfrm>
          <a:off x="680475" y="1036915"/>
          <a:ext cx="1879408" cy="187940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20179" y="1036915"/>
          <a:ext cx="7093607" cy="18794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VY_32_INOVACE_16_Anglický jazyk</a:t>
          </a:r>
          <a:endParaRPr lang="cs-CZ" sz="2000" kern="1200" dirty="0"/>
        </a:p>
      </dsp:txBody>
      <dsp:txXfrm>
        <a:off x="1620179" y="1036915"/>
        <a:ext cx="7093607" cy="518457"/>
      </dsp:txXfrm>
    </dsp:sp>
    <dsp:sp modelId="{FFC9F71D-1B4F-4AD9-A4A6-86ADEFC8AF5C}">
      <dsp:nvSpPr>
        <dsp:cNvPr id="0" name=""/>
        <dsp:cNvSpPr/>
      </dsp:nvSpPr>
      <dsp:spPr>
        <a:xfrm>
          <a:off x="1020713" y="1555372"/>
          <a:ext cx="1198933" cy="11989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620179" y="1555372"/>
          <a:ext cx="7093607" cy="11989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TÉMA</a:t>
          </a:r>
          <a:r>
            <a:rPr lang="cs-CZ" sz="2000" kern="1200" dirty="0" smtClean="0"/>
            <a:t>: Christmas</a:t>
          </a:r>
          <a:endParaRPr lang="cs-CZ" sz="2000" kern="1200" dirty="0"/>
        </a:p>
      </dsp:txBody>
      <dsp:txXfrm>
        <a:off x="1620179" y="1555372"/>
        <a:ext cx="7093607" cy="518457"/>
      </dsp:txXfrm>
    </dsp:sp>
    <dsp:sp modelId="{EE85B701-7295-41C0-BA7A-34D3756A2AE6}">
      <dsp:nvSpPr>
        <dsp:cNvPr id="0" name=""/>
        <dsp:cNvSpPr/>
      </dsp:nvSpPr>
      <dsp:spPr>
        <a:xfrm>
          <a:off x="1360951" y="2073830"/>
          <a:ext cx="518457" cy="5184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20179" y="2073830"/>
          <a:ext cx="7093607" cy="5184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620179" y="2073830"/>
        <a:ext cx="7093607" cy="518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3BA419-0298-4367-BCC2-059F6F24DD19}" type="datetimeFigureOut">
              <a:rPr lang="en-US" smtClean="0"/>
              <a:t>12/18/2012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E26712-372E-4669-BB9F-94464EFAFB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71986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E26712-372E-4669-BB9F-94464EFAFB66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E26712-372E-4669-BB9F-94464EFAFB66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E26712-372E-4669-BB9F-94464EFAFB66}" type="slidenum">
              <a:rPr lang="en-US" smtClean="0"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E26712-372E-4669-BB9F-94464EFAFB66}" type="slidenum">
              <a:rPr lang="en-US" smtClean="0"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E26712-372E-4669-BB9F-94464EFAFB66}" type="slidenum">
              <a:rPr lang="en-US" smtClean="0"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E26712-372E-4669-BB9F-94464EFAFB66}" type="slidenum">
              <a:rPr lang="en-US" smtClean="0"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E26712-372E-4669-BB9F-94464EFAFB66}" type="slidenum">
              <a:rPr lang="en-US" smtClean="0"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E26712-372E-4669-BB9F-94464EFAFB66}" type="slidenum">
              <a:rPr lang="en-US" smtClean="0"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E26712-372E-4669-BB9F-94464EFAFB66}" type="slidenum">
              <a:rPr lang="en-US" smtClean="0"/>
              <a:t>9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EE165-A8E1-417B-A0B4-BEC07D6ACC8E}" type="datetimeFigureOut">
              <a:rPr lang="en-US" smtClean="0"/>
              <a:pPr/>
              <a:t>12/18/2012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386F3-9426-4725-909B-5E25D2692AF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EE165-A8E1-417B-A0B4-BEC07D6ACC8E}" type="datetimeFigureOut">
              <a:rPr lang="en-US" smtClean="0"/>
              <a:pPr/>
              <a:t>12/18/2012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386F3-9426-4725-909B-5E25D2692AF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EE165-A8E1-417B-A0B4-BEC07D6ACC8E}" type="datetimeFigureOut">
              <a:rPr lang="en-US" smtClean="0"/>
              <a:pPr/>
              <a:t>12/18/2012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386F3-9426-4725-909B-5E25D2692AF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EE165-A8E1-417B-A0B4-BEC07D6ACC8E}" type="datetimeFigureOut">
              <a:rPr lang="en-US" smtClean="0"/>
              <a:pPr/>
              <a:t>12/18/2012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386F3-9426-4725-909B-5E25D2692AF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EE165-A8E1-417B-A0B4-BEC07D6ACC8E}" type="datetimeFigureOut">
              <a:rPr lang="en-US" smtClean="0"/>
              <a:pPr/>
              <a:t>12/18/2012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386F3-9426-4725-909B-5E25D2692AF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EE165-A8E1-417B-A0B4-BEC07D6ACC8E}" type="datetimeFigureOut">
              <a:rPr lang="en-US" smtClean="0"/>
              <a:pPr/>
              <a:t>12/18/2012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386F3-9426-4725-909B-5E25D2692AF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EE165-A8E1-417B-A0B4-BEC07D6ACC8E}" type="datetimeFigureOut">
              <a:rPr lang="en-US" smtClean="0"/>
              <a:pPr/>
              <a:t>12/18/2012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386F3-9426-4725-909B-5E25D2692AF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EE165-A8E1-417B-A0B4-BEC07D6ACC8E}" type="datetimeFigureOut">
              <a:rPr lang="en-US" smtClean="0"/>
              <a:pPr/>
              <a:t>12/18/2012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386F3-9426-4725-909B-5E25D2692AF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EE165-A8E1-417B-A0B4-BEC07D6ACC8E}" type="datetimeFigureOut">
              <a:rPr lang="en-US" smtClean="0"/>
              <a:pPr/>
              <a:t>12/18/2012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386F3-9426-4725-909B-5E25D2692AF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EE165-A8E1-417B-A0B4-BEC07D6ACC8E}" type="datetimeFigureOut">
              <a:rPr lang="en-US" smtClean="0"/>
              <a:pPr/>
              <a:t>12/18/2012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386F3-9426-4725-909B-5E25D2692AF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EE165-A8E1-417B-A0B4-BEC07D6ACC8E}" type="datetimeFigureOut">
              <a:rPr lang="en-US" smtClean="0"/>
              <a:pPr/>
              <a:t>12/18/2012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386F3-9426-4725-909B-5E25D2692AF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8EE165-A8E1-417B-A0B4-BEC07D6ACC8E}" type="datetimeFigureOut">
              <a:rPr lang="en-US" smtClean="0"/>
              <a:pPr/>
              <a:t>12/18/2012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7386F3-9426-4725-909B-5E25D2692AF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hyperlink" Target="http://www.youtube.com/watch?v=V_S0Rd48hfU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17797670"/>
              </p:ext>
            </p:extLst>
          </p:nvPr>
        </p:nvGraphicFramePr>
        <p:xfrm>
          <a:off x="251520" y="476672"/>
          <a:ext cx="8713787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445224"/>
            <a:ext cx="5407152" cy="1045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tx1"/>
                </a:solidFill>
              </a:rPr>
              <a:t>Anotace</a:t>
            </a:r>
            <a:endParaRPr lang="en-US" sz="6600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 fontScale="85000" lnSpcReduction="20000"/>
          </a:bodyPr>
          <a:lstStyle/>
          <a:p>
            <a:r>
              <a:rPr lang="cs-CZ" dirty="0" smtClean="0"/>
              <a:t>Materiál pro výuku předmětu Anglický jazyk v 6. a 7. třídě základní školy praktické</a:t>
            </a:r>
          </a:p>
          <a:p>
            <a:r>
              <a:rPr lang="cs-CZ" dirty="0" smtClean="0"/>
              <a:t>Určeno pro interaktivní tabuli</a:t>
            </a:r>
          </a:p>
          <a:p>
            <a:r>
              <a:rPr lang="cs-CZ" dirty="0" smtClean="0"/>
              <a:t>Prezentace slouží k seznámení a procvičováním slovní zásoby Vánoce, obsahuje odkaz na youtube na píseň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smtClean="0"/>
              <a:t>wish</a:t>
            </a:r>
            <a:r>
              <a:rPr lang="cs-CZ" dirty="0" smtClean="0"/>
              <a:t> you </a:t>
            </a:r>
            <a:r>
              <a:rPr lang="cs-CZ" dirty="0" err="1" smtClean="0"/>
              <a:t>Merry</a:t>
            </a:r>
            <a:r>
              <a:rPr lang="cs-CZ" dirty="0" smtClean="0"/>
              <a:t> </a:t>
            </a:r>
            <a:r>
              <a:rPr lang="cs-CZ" dirty="0" err="1" smtClean="0"/>
              <a:t>Christmas</a:t>
            </a:r>
            <a:endParaRPr lang="cs-CZ" dirty="0" smtClean="0"/>
          </a:p>
          <a:p>
            <a:r>
              <a:rPr lang="cs-CZ" dirty="0" smtClean="0"/>
              <a:t>Na posledním listě (Vocabulary) žák spojuje slovíčka s překladem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Prezentace žáky zaujala, aktivně se zapojovali do práce na interaktivní tabuli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Vytvořeno  10. 12. 2012</a:t>
            </a:r>
            <a:endParaRPr lang="en-US" dirty="0" smtClean="0">
              <a:solidFill>
                <a:schemeClr val="bg1"/>
              </a:solidFill>
            </a:endParaRP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484784"/>
            <a:ext cx="7772400" cy="1470025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Christmas</a:t>
            </a:r>
            <a:endParaRPr lang="en-US" b="1" dirty="0">
              <a:solidFill>
                <a:schemeClr val="tx1"/>
              </a:solidFill>
            </a:endParaRPr>
          </a:p>
        </p:txBody>
      </p:sp>
      <p:pic>
        <p:nvPicPr>
          <p:cNvPr id="1028" name="Picture 4" descr="C:\Users\wagner\AppData\Local\Microsoft\Windows\Temporary Internet Files\Content.IE5\AOWKC01E\MC9002508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852936"/>
            <a:ext cx="3672408" cy="3726541"/>
          </a:xfrm>
          <a:prstGeom prst="rect">
            <a:avLst/>
          </a:prstGeom>
          <a:noFill/>
        </p:spPr>
      </p:pic>
      <p:pic>
        <p:nvPicPr>
          <p:cNvPr id="1031" name="Picture 7" descr="C:\Users\wagner\AppData\Local\Microsoft\Windows\Temporary Internet Files\Content.IE5\AOWKC01E\MC90028579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60" y="0"/>
            <a:ext cx="2859901" cy="20036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5505475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>
              <a:buNone/>
            </a:pPr>
            <a:r>
              <a:rPr lang="cs-CZ" dirty="0" smtClean="0"/>
              <a:t>                              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                             </a:t>
            </a:r>
            <a:r>
              <a:rPr lang="cs-CZ" b="1" dirty="0" smtClean="0">
                <a:solidFill>
                  <a:schemeClr val="tx1"/>
                </a:solidFill>
              </a:rPr>
              <a:t>Christmas present</a:t>
            </a:r>
          </a:p>
          <a:p>
            <a:pPr>
              <a:buNone/>
            </a:pPr>
            <a:endParaRPr lang="cs-CZ" b="1" dirty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dirty="0" smtClean="0"/>
              <a:t>                   </a:t>
            </a:r>
            <a:r>
              <a:rPr lang="cs-CZ" b="1" dirty="0" smtClean="0">
                <a:solidFill>
                  <a:schemeClr val="tx1"/>
                </a:solidFill>
              </a:rPr>
              <a:t>Christmas tree</a:t>
            </a:r>
            <a:endParaRPr lang="cs-CZ" dirty="0" smtClean="0"/>
          </a:p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</a:rPr>
              <a:t>                  </a:t>
            </a:r>
          </a:p>
          <a:p>
            <a:pPr>
              <a:buNone/>
            </a:pPr>
            <a:endParaRPr lang="cs-CZ" b="1" dirty="0">
              <a:solidFill>
                <a:schemeClr val="tx1"/>
              </a:solidFill>
            </a:endParaRPr>
          </a:p>
          <a:p>
            <a:pPr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</a:rPr>
              <a:t>                                           Bells</a:t>
            </a:r>
          </a:p>
        </p:txBody>
      </p:sp>
      <p:pic>
        <p:nvPicPr>
          <p:cNvPr id="2053" name="Picture 5" descr="C:\Users\wagner\AppData\Local\Microsoft\Windows\Temporary Internet Files\Content.IE5\SXG6HVXN\MC90043977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20" y="642918"/>
            <a:ext cx="2180760" cy="2180760"/>
          </a:xfrm>
          <a:prstGeom prst="rect">
            <a:avLst/>
          </a:prstGeom>
          <a:noFill/>
        </p:spPr>
      </p:pic>
      <p:sp>
        <p:nvSpPr>
          <p:cNvPr id="8" name="Right Arrow 7"/>
          <p:cNvSpPr/>
          <p:nvPr/>
        </p:nvSpPr>
        <p:spPr>
          <a:xfrm>
            <a:off x="2339752" y="1844824"/>
            <a:ext cx="792088" cy="360040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2054" name="Picture 6" descr="C:\Users\wagner\AppData\Local\Microsoft\Windows\Temporary Internet Files\Content.IE5\AOWKC01E\MC900439764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9584" y="1000108"/>
            <a:ext cx="3744416" cy="4286280"/>
          </a:xfrm>
          <a:prstGeom prst="rect">
            <a:avLst/>
          </a:prstGeom>
          <a:noFill/>
        </p:spPr>
      </p:pic>
      <p:sp>
        <p:nvSpPr>
          <p:cNvPr id="10" name="Left Arrow 9"/>
          <p:cNvSpPr/>
          <p:nvPr/>
        </p:nvSpPr>
        <p:spPr>
          <a:xfrm>
            <a:off x="5076056" y="2996952"/>
            <a:ext cx="978408" cy="412624"/>
          </a:xfrm>
          <a:prstGeom prst="lef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</a:t>
            </a:r>
            <a:endParaRPr lang="en-US" dirty="0"/>
          </a:p>
        </p:txBody>
      </p:sp>
      <p:pic>
        <p:nvPicPr>
          <p:cNvPr id="2057" name="Picture 9" descr="C:\Users\wagner\AppData\Local\Microsoft\Windows\Temporary Internet Files\Content.IE5\UKHPJ9EN\MC90043977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2910" y="3929066"/>
            <a:ext cx="2392224" cy="2392224"/>
          </a:xfrm>
          <a:prstGeom prst="rect">
            <a:avLst/>
          </a:prstGeom>
          <a:noFill/>
        </p:spPr>
      </p:pic>
      <p:sp>
        <p:nvSpPr>
          <p:cNvPr id="14" name="Right Arrow 13"/>
          <p:cNvSpPr/>
          <p:nvPr/>
        </p:nvSpPr>
        <p:spPr>
          <a:xfrm>
            <a:off x="3203848" y="5373216"/>
            <a:ext cx="978408" cy="360040"/>
          </a:xfrm>
          <a:prstGeom prst="rightArrow">
            <a:avLst>
              <a:gd name="adj1" fmla="val 57696"/>
              <a:gd name="adj2" fmla="val 50000"/>
            </a:avLst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0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1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5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5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5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</a:t>
            </a:r>
            <a:r>
              <a:rPr lang="cs-CZ" b="1" dirty="0" smtClean="0">
                <a:solidFill>
                  <a:schemeClr val="tx1"/>
                </a:solidFill>
              </a:rPr>
              <a:t>Decoration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</a:t>
            </a:r>
            <a:r>
              <a:rPr lang="cs-CZ" b="1" dirty="0" smtClean="0">
                <a:solidFill>
                  <a:schemeClr val="tx1"/>
                </a:solidFill>
              </a:rPr>
              <a:t>Candle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                          </a:t>
            </a:r>
            <a:r>
              <a:rPr lang="cs-CZ" b="1" dirty="0" smtClean="0">
                <a:solidFill>
                  <a:schemeClr val="tx1"/>
                </a:solidFill>
              </a:rPr>
              <a:t>Decorate</a:t>
            </a:r>
            <a:endParaRPr lang="en-US" dirty="0"/>
          </a:p>
        </p:txBody>
      </p:sp>
      <p:pic>
        <p:nvPicPr>
          <p:cNvPr id="4" name="Picture 8" descr="C:\Users\wagner\AppData\Local\Microsoft\Windows\Temporary Internet Files\Content.IE5\SXG6HVXN\MC90007883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3501008"/>
            <a:ext cx="4894851" cy="3356992"/>
          </a:xfrm>
          <a:prstGeom prst="rect">
            <a:avLst/>
          </a:prstGeom>
          <a:noFill/>
        </p:spPr>
      </p:pic>
      <p:sp>
        <p:nvSpPr>
          <p:cNvPr id="5" name="Right Arrow 4"/>
          <p:cNvSpPr/>
          <p:nvPr/>
        </p:nvSpPr>
        <p:spPr>
          <a:xfrm>
            <a:off x="5220072" y="5445224"/>
            <a:ext cx="978408" cy="412624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1031" name="Picture 7" descr="C:\Users\wagner\AppData\Local\Microsoft\Windows\Temporary Internet Files\Content.IE5\UKHPJ9EN\MC90024545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03648" y="980728"/>
            <a:ext cx="1544791" cy="1728192"/>
          </a:xfrm>
          <a:prstGeom prst="rect">
            <a:avLst/>
          </a:prstGeom>
          <a:noFill/>
        </p:spPr>
      </p:pic>
      <p:pic>
        <p:nvPicPr>
          <p:cNvPr id="1032" name="Picture 8" descr="C:\Users\wagner\AppData\Local\Microsoft\Windows\Temporary Internet Files\Content.IE5\6FIBJWXR\MC90024551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260648"/>
            <a:ext cx="1080120" cy="1115441"/>
          </a:xfrm>
          <a:prstGeom prst="rect">
            <a:avLst/>
          </a:prstGeom>
          <a:noFill/>
        </p:spPr>
      </p:pic>
      <p:sp>
        <p:nvSpPr>
          <p:cNvPr id="13" name="Right Arrow 12"/>
          <p:cNvSpPr/>
          <p:nvPr/>
        </p:nvSpPr>
        <p:spPr>
          <a:xfrm>
            <a:off x="2843808" y="1916832"/>
            <a:ext cx="978408" cy="412624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36" name="Picture 12" descr="C:\Users\wagner\AppData\Local\Microsoft\Windows\Temporary Internet Files\Content.IE5\UKHPJ9EN\MC90025078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12160" y="2334453"/>
            <a:ext cx="2232248" cy="2325909"/>
          </a:xfrm>
          <a:prstGeom prst="rect">
            <a:avLst/>
          </a:prstGeom>
          <a:noFill/>
        </p:spPr>
      </p:pic>
      <p:sp>
        <p:nvSpPr>
          <p:cNvPr id="18" name="Left Arrow 17"/>
          <p:cNvSpPr/>
          <p:nvPr/>
        </p:nvSpPr>
        <p:spPr>
          <a:xfrm>
            <a:off x="5076056" y="3717032"/>
            <a:ext cx="978408" cy="412624"/>
          </a:xfrm>
          <a:prstGeom prst="lef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0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1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56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57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5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3" grpId="0" animBg="1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764704"/>
            <a:ext cx="8229600" cy="5361459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>
              <a:buNone/>
            </a:pPr>
            <a:r>
              <a:rPr lang="cs-CZ" dirty="0" smtClean="0"/>
              <a:t>                                             </a:t>
            </a:r>
            <a:r>
              <a:rPr lang="cs-CZ" b="1" dirty="0" smtClean="0">
                <a:solidFill>
                  <a:schemeClr val="tx1"/>
                </a:solidFill>
              </a:rPr>
              <a:t>Santa Claus</a:t>
            </a:r>
          </a:p>
          <a:p>
            <a:pPr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</a:rPr>
              <a:t>                                      Angel </a:t>
            </a:r>
          </a:p>
          <a:p>
            <a:pPr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</a:rPr>
              <a:t> </a:t>
            </a:r>
          </a:p>
          <a:p>
            <a:pPr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</a:rPr>
              <a:t>                                                               Crib                                       </a:t>
            </a:r>
          </a:p>
          <a:p>
            <a:pPr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en-US" b="1" dirty="0">
              <a:solidFill>
                <a:schemeClr val="tx1"/>
              </a:solidFill>
            </a:endParaRPr>
          </a:p>
        </p:txBody>
      </p:sp>
      <p:pic>
        <p:nvPicPr>
          <p:cNvPr id="1027" name="Picture 3" descr="C:\Users\wagner\AppData\Local\Microsoft\Windows\Temporary Internet Files\Content.IE5\AOWKC01E\MC90009808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88640"/>
            <a:ext cx="3030473" cy="3018221"/>
          </a:xfrm>
          <a:prstGeom prst="rect">
            <a:avLst/>
          </a:prstGeom>
          <a:noFill/>
        </p:spPr>
      </p:pic>
      <p:sp>
        <p:nvSpPr>
          <p:cNvPr id="7" name="Right Arrow 6"/>
          <p:cNvSpPr/>
          <p:nvPr/>
        </p:nvSpPr>
        <p:spPr>
          <a:xfrm>
            <a:off x="3491880" y="836712"/>
            <a:ext cx="978408" cy="412624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30" name="Picture 6" descr="C:\Users\wagner\AppData\Local\Microsoft\Windows\Temporary Internet Files\Content.IE5\AOWKC01E\MC90036356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672" y="3717032"/>
            <a:ext cx="3420964" cy="2983358"/>
          </a:xfrm>
          <a:prstGeom prst="rect">
            <a:avLst/>
          </a:prstGeom>
          <a:noFill/>
        </p:spPr>
      </p:pic>
      <p:pic>
        <p:nvPicPr>
          <p:cNvPr id="1033" name="Picture 9" descr="C:\Users\wagner\AppData\Local\Microsoft\Windows\Temporary Internet Files\Content.IE5\SXG6HVXN\MC90028757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56176" y="1772816"/>
            <a:ext cx="2657192" cy="1729212"/>
          </a:xfrm>
          <a:prstGeom prst="rect">
            <a:avLst/>
          </a:prstGeom>
          <a:noFill/>
        </p:spPr>
      </p:pic>
      <p:sp>
        <p:nvSpPr>
          <p:cNvPr id="15" name="Right Arrow 14"/>
          <p:cNvSpPr/>
          <p:nvPr/>
        </p:nvSpPr>
        <p:spPr>
          <a:xfrm>
            <a:off x="5220072" y="5013176"/>
            <a:ext cx="978408" cy="412624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Left Arrow 15"/>
          <p:cNvSpPr/>
          <p:nvPr/>
        </p:nvSpPr>
        <p:spPr>
          <a:xfrm>
            <a:off x="5148064" y="2636912"/>
            <a:ext cx="978408" cy="412624"/>
          </a:xfrm>
          <a:prstGeom prst="lef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0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1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5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5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5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5" grpId="0" animBg="1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287016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4900" b="1" dirty="0" smtClean="0">
                <a:solidFill>
                  <a:schemeClr val="tx1"/>
                </a:solidFill>
              </a:rPr>
              <a:t>Vocabulary</a:t>
            </a:r>
            <a:r>
              <a:rPr lang="cs-CZ" b="1" dirty="0" smtClean="0">
                <a:solidFill>
                  <a:schemeClr val="tx1"/>
                </a:solidFill>
              </a:rPr>
              <a:t/>
            </a:r>
            <a:br>
              <a:rPr lang="cs-CZ" b="1" dirty="0" smtClean="0">
                <a:solidFill>
                  <a:schemeClr val="tx1"/>
                </a:solidFill>
              </a:rPr>
            </a:br>
            <a:r>
              <a:rPr lang="cs-CZ" sz="3600" b="1" dirty="0" smtClean="0">
                <a:solidFill>
                  <a:schemeClr val="tx1"/>
                </a:solidFill>
              </a:rPr>
              <a:t>Spoj slovo s překladem.</a:t>
            </a:r>
            <a:endParaRPr lang="en-US" sz="3600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968552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numCol="2">
            <a:norm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candle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tree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Christmas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bells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present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decoration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New Year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angel</a:t>
            </a:r>
          </a:p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</a:rPr>
              <a:t>Nový Rok</a:t>
            </a:r>
          </a:p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</a:rPr>
              <a:t>dárek</a:t>
            </a:r>
          </a:p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</a:rPr>
              <a:t>zvonky</a:t>
            </a:r>
          </a:p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</a:rPr>
              <a:t>stromek</a:t>
            </a:r>
          </a:p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</a:rPr>
              <a:t>ozdoba</a:t>
            </a:r>
          </a:p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</a:rPr>
              <a:t>anděl</a:t>
            </a:r>
          </a:p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</a:rPr>
              <a:t>svíčka</a:t>
            </a:r>
          </a:p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</a:rPr>
              <a:t>Vánoce</a:t>
            </a:r>
            <a:endParaRPr lang="en-US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Merry Christmas</a:t>
            </a:r>
          </a:p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</a:rPr>
              <a:t>  </a:t>
            </a:r>
          </a:p>
          <a:p>
            <a:pPr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pPr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</a:rPr>
              <a:t>                               and happy</a:t>
            </a:r>
          </a:p>
          <a:p>
            <a:pPr>
              <a:buNone/>
            </a:pPr>
            <a:r>
              <a:rPr lang="cs-CZ" b="1" dirty="0" smtClean="0">
                <a:solidFill>
                  <a:schemeClr val="tx1"/>
                </a:solidFill>
              </a:rPr>
              <a:t>                               New Year.</a:t>
            </a:r>
          </a:p>
          <a:p>
            <a:endParaRPr lang="en-US" b="1" dirty="0">
              <a:solidFill>
                <a:schemeClr val="tx1"/>
              </a:solidFill>
            </a:endParaRPr>
          </a:p>
        </p:txBody>
      </p:sp>
      <p:pic>
        <p:nvPicPr>
          <p:cNvPr id="2063" name="Picture 15" descr="C:\Users\wagner\AppData\Local\Microsoft\Windows\Temporary Internet Files\Content.IE5\UKHPJ9EN\MC90041077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27964" y="3754170"/>
            <a:ext cx="3816036" cy="3103830"/>
          </a:xfrm>
          <a:prstGeom prst="rect">
            <a:avLst/>
          </a:prstGeom>
          <a:noFill/>
        </p:spPr>
      </p:pic>
      <p:pic>
        <p:nvPicPr>
          <p:cNvPr id="2068" name="Picture 20" descr="C:\Users\wagner\AppData\Local\Microsoft\Windows\Temporary Internet Files\Content.IE5\UKHPJ9EN\MC900078787[1].wmf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576" y="2204864"/>
            <a:ext cx="2085611" cy="4355979"/>
          </a:xfrm>
          <a:prstGeom prst="rect">
            <a:avLst/>
          </a:prstGeom>
          <a:noFill/>
        </p:spPr>
      </p:pic>
      <p:pic>
        <p:nvPicPr>
          <p:cNvPr id="2072" name="Picture 24" descr="C:\Users\wagner\AppData\Local\Microsoft\Windows\Temporary Internet Files\Content.IE5\UKHPJ9EN\MC90041059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35896" y="188640"/>
            <a:ext cx="3238372" cy="34563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0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6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8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9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2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4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5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8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0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1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tx1"/>
                </a:solidFill>
              </a:rPr>
              <a:t>Citace</a:t>
            </a:r>
            <a:endParaRPr lang="en-US" sz="6600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824536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Všechny uveřejněné odkazy [cit. 2011-12-10].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r>
              <a:rPr lang="cs-CZ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</a:t>
            </a:r>
            <a:r>
              <a:rPr lang="cs-CZ" sz="2800" b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://office.microsoft.com/cs-cz/images</a:t>
            </a:r>
            <a:endParaRPr lang="cs-CZ" sz="2800" b="1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US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http://www.youtube.com/watch?v=V_S0Rd48hfU</a:t>
            </a:r>
            <a:endParaRPr lang="en-US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188</Words>
  <Application>Microsoft Office PowerPoint</Application>
  <PresentationFormat>Předvádění na obrazovce (4:3)</PresentationFormat>
  <Paragraphs>78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Office Theme</vt:lpstr>
      <vt:lpstr>Prezentace aplikace PowerPoint</vt:lpstr>
      <vt:lpstr>Anotace</vt:lpstr>
      <vt:lpstr>Christmas</vt:lpstr>
      <vt:lpstr>Prezentace aplikace PowerPoint</vt:lpstr>
      <vt:lpstr>Prezentace aplikace PowerPoint</vt:lpstr>
      <vt:lpstr>Prezentace aplikace PowerPoint</vt:lpstr>
      <vt:lpstr>Vocabulary Spoj slovo s překladem.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2012-12-10T19:29:18Z</dcterms:created>
  <dcterms:modified xsi:type="dcterms:W3CDTF">2012-12-18T08:21:49Z</dcterms:modified>
</cp:coreProperties>
</file>