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0"/>
  </p:notesMasterIdLst>
  <p:sldIdLst>
    <p:sldId id="260" r:id="rId2"/>
    <p:sldId id="262" r:id="rId3"/>
    <p:sldId id="259" r:id="rId4"/>
    <p:sldId id="256" r:id="rId5"/>
    <p:sldId id="257" r:id="rId6"/>
    <p:sldId id="258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  <a:srgbClr val="F672CA"/>
    <a:srgbClr val="F117A8"/>
    <a:srgbClr val="F00EA5"/>
    <a:srgbClr val="F258E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0_3" csCatId="mainScheme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VY_32_INOVACE_20_Anglický jazyk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Dita Nerudová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TÉMA</a:t>
          </a:r>
          <a:r>
            <a:rPr lang="cs-CZ" sz="2000" dirty="0" smtClean="0"/>
            <a:t>: Jobs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gradFill rotWithShape="0"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8350000" scaled="0"/>
        </a:gra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gradFill rotWithShape="0"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8350000" scaled="0"/>
        </a:gra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gradFill rotWithShape="0"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8350000" scaled="0"/>
        </a:gra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E0284B-A2D1-4784-8667-BC45DFD0F711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F3F3044-F821-487D-A698-21D1A418A749}" type="presOf" srcId="{D8197B8C-B260-4A16-BDF4-0947B075E274}" destId="{25B08C86-7E15-44DC-BE7F-FFB55DD49D12}" srcOrd="0" destOrd="0" presId="urn:microsoft.com/office/officeart/2005/8/layout/target3"/>
    <dgm:cxn modelId="{2985ED51-DE01-405D-A320-179316F665F0}" type="presOf" srcId="{D1D4F407-5343-4D3F-B5B9-D407B03CAEB4}" destId="{D005CE8C-CC26-4C3E-AC11-E15060ECD759}" srcOrd="0" destOrd="0" presId="urn:microsoft.com/office/officeart/2005/8/layout/target3"/>
    <dgm:cxn modelId="{62938EC4-F32F-480F-A3D6-9AA5A18649E0}" type="presOf" srcId="{D1D4F407-5343-4D3F-B5B9-D407B03CAEB4}" destId="{AED2198E-93D5-4001-81B4-73124B309672}" srcOrd="1" destOrd="0" presId="urn:microsoft.com/office/officeart/2005/8/layout/target3"/>
    <dgm:cxn modelId="{67F15990-CBF7-408B-9773-17C1833AF90D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2FB4922-0020-40D9-ACC3-30810D25948C}" type="presOf" srcId="{757F3AB3-0718-4624-B441-E567A8F0AB56}" destId="{333A1088-737F-45CB-B68E-254E46348037}" srcOrd="0" destOrd="0" presId="urn:microsoft.com/office/officeart/2005/8/layout/target3"/>
    <dgm:cxn modelId="{782FD5C9-A527-46BB-B06F-3A9D98E906A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A40B025-3685-48ED-A780-85687434FA92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BDBF73-BE3D-4463-8736-B69C092EBAA8}" type="presOf" srcId="{4C35D32F-0EAB-4CD7-82EE-45574DC2A586}" destId="{8BEBB6EC-1DAA-4CAC-8A25-BC0FCBD5DBD5}" srcOrd="0" destOrd="0" presId="urn:microsoft.com/office/officeart/2005/8/layout/target3"/>
    <dgm:cxn modelId="{8F735F0C-8391-4A10-916D-A90E821CFAEC}" type="presOf" srcId="{B651F6E3-6281-48DB-9319-2AEAFDAE7572}" destId="{619D679B-A015-4ECF-8348-D1034C574F40}" srcOrd="0" destOrd="0" presId="urn:microsoft.com/office/officeart/2005/8/layout/target3"/>
    <dgm:cxn modelId="{64A546AE-9BA4-4322-BC1C-AB7CF3CCEEC6}" type="presOf" srcId="{D1B46980-6531-4606-95E6-44980827E919}" destId="{6140AFEC-043D-4C43-A2F9-D0F5331DF3A3}" srcOrd="0" destOrd="0" presId="urn:microsoft.com/office/officeart/2005/8/layout/target3"/>
    <dgm:cxn modelId="{2B6084E5-7726-4BEA-B5F3-AFDA05861303}" type="presParOf" srcId="{333A1088-737F-45CB-B68E-254E46348037}" destId="{F5ABB229-8D3B-4694-996A-96F23CF14429}" srcOrd="0" destOrd="0" presId="urn:microsoft.com/office/officeart/2005/8/layout/target3"/>
    <dgm:cxn modelId="{DF3D0247-A887-400E-937A-C791E593BAC3}" type="presParOf" srcId="{333A1088-737F-45CB-B68E-254E46348037}" destId="{F41139FD-01EE-4571-8B17-4FB00FC51163}" srcOrd="1" destOrd="0" presId="urn:microsoft.com/office/officeart/2005/8/layout/target3"/>
    <dgm:cxn modelId="{A0670A1F-73A4-4B6B-95DE-222DFE6A6A8B}" type="presParOf" srcId="{333A1088-737F-45CB-B68E-254E46348037}" destId="{D005CE8C-CC26-4C3E-AC11-E15060ECD759}" srcOrd="2" destOrd="0" presId="urn:microsoft.com/office/officeart/2005/8/layout/target3"/>
    <dgm:cxn modelId="{53B84CB9-3A40-483E-B316-FA9056FFD8DB}" type="presParOf" srcId="{333A1088-737F-45CB-B68E-254E46348037}" destId="{2C702D82-9B77-49B7-9568-BB8EB47C3372}" srcOrd="3" destOrd="0" presId="urn:microsoft.com/office/officeart/2005/8/layout/target3"/>
    <dgm:cxn modelId="{D89A8897-654F-439C-AE93-A3D0A72FD50D}" type="presParOf" srcId="{333A1088-737F-45CB-B68E-254E46348037}" destId="{A52A0455-90FF-4808-ABD0-F02540D31D5A}" srcOrd="4" destOrd="0" presId="urn:microsoft.com/office/officeart/2005/8/layout/target3"/>
    <dgm:cxn modelId="{362C53C7-1860-4631-A2D0-7ED655765A45}" type="presParOf" srcId="{333A1088-737F-45CB-B68E-254E46348037}" destId="{6140AFEC-043D-4C43-A2F9-D0F5331DF3A3}" srcOrd="5" destOrd="0" presId="urn:microsoft.com/office/officeart/2005/8/layout/target3"/>
    <dgm:cxn modelId="{31FCC78B-5EFB-405E-9732-9B50A1084EFD}" type="presParOf" srcId="{333A1088-737F-45CB-B68E-254E46348037}" destId="{9358AC05-5D7D-4327-9F80-1AD486AEA664}" srcOrd="6" destOrd="0" presId="urn:microsoft.com/office/officeart/2005/8/layout/target3"/>
    <dgm:cxn modelId="{3C663A29-D16D-4E19-A7F6-CD90F81D788C}" type="presParOf" srcId="{333A1088-737F-45CB-B68E-254E46348037}" destId="{313FC574-E1CD-4FB4-B054-0B805CE0447D}" srcOrd="7" destOrd="0" presId="urn:microsoft.com/office/officeart/2005/8/layout/target3"/>
    <dgm:cxn modelId="{5536D70F-8CC6-40FD-8209-BF8CEAEEF9B5}" type="presParOf" srcId="{333A1088-737F-45CB-B68E-254E46348037}" destId="{619D679B-A015-4ECF-8348-D1034C574F40}" srcOrd="8" destOrd="0" presId="urn:microsoft.com/office/officeart/2005/8/layout/target3"/>
    <dgm:cxn modelId="{6F7C9E78-AED8-4E81-9A37-73205A654379}" type="presParOf" srcId="{333A1088-737F-45CB-B68E-254E46348037}" destId="{322283A8-4A27-4CDA-BAE3-F381106A9174}" srcOrd="9" destOrd="0" presId="urn:microsoft.com/office/officeart/2005/8/layout/target3"/>
    <dgm:cxn modelId="{118E1704-EE7E-45EE-BFFC-FEA8CEBC08B4}" type="presParOf" srcId="{333A1088-737F-45CB-B68E-254E46348037}" destId="{FFC9F71D-1B4F-4AD9-A4A6-86ADEFC8AF5C}" srcOrd="10" destOrd="0" presId="urn:microsoft.com/office/officeart/2005/8/layout/target3"/>
    <dgm:cxn modelId="{C1233FF9-B892-48BA-BF2A-31ADB1B80A97}" type="presParOf" srcId="{333A1088-737F-45CB-B68E-254E46348037}" destId="{25B08C86-7E15-44DC-BE7F-FFB55DD49D12}" srcOrd="11" destOrd="0" presId="urn:microsoft.com/office/officeart/2005/8/layout/target3"/>
    <dgm:cxn modelId="{6C07BA56-8814-4032-BE3F-42F26F8A51D4}" type="presParOf" srcId="{333A1088-737F-45CB-B68E-254E46348037}" destId="{76644BE8-9D7C-4C09-B250-3D10AF48CBB7}" srcOrd="12" destOrd="0" presId="urn:microsoft.com/office/officeart/2005/8/layout/target3"/>
    <dgm:cxn modelId="{9C8AB4AC-745C-45CD-BB1A-0A8943D62B04}" type="presParOf" srcId="{333A1088-737F-45CB-B68E-254E46348037}" destId="{EE85B701-7295-41C0-BA7A-34D3756A2AE6}" srcOrd="13" destOrd="0" presId="urn:microsoft.com/office/officeart/2005/8/layout/target3"/>
    <dgm:cxn modelId="{54298AA9-D7ED-4B5C-9F78-41788CF8226D}" type="presParOf" srcId="{333A1088-737F-45CB-B68E-254E46348037}" destId="{8BEBB6EC-1DAA-4CAC-8A25-BC0FCBD5DBD5}" srcOrd="14" destOrd="0" presId="urn:microsoft.com/office/officeart/2005/8/layout/target3"/>
    <dgm:cxn modelId="{B4F2CE75-5CD5-4DC7-B42E-0E7366C90A3C}" type="presParOf" srcId="{333A1088-737F-45CB-B68E-254E46348037}" destId="{AED2198E-93D5-4001-81B4-73124B309672}" srcOrd="15" destOrd="0" presId="urn:microsoft.com/office/officeart/2005/8/layout/target3"/>
    <dgm:cxn modelId="{41960C7A-43B3-4A27-A128-A01DDAE06AFA}" type="presParOf" srcId="{333A1088-737F-45CB-B68E-254E46348037}" destId="{2BE915AB-18AA-4053-B92C-3BFC9ED204BB}" srcOrd="16" destOrd="0" presId="urn:microsoft.com/office/officeart/2005/8/layout/target3"/>
    <dgm:cxn modelId="{33513BD6-4C49-4E91-9890-3F58A103A4EE}" type="presParOf" srcId="{333A1088-737F-45CB-B68E-254E46348037}" destId="{6BB5E863-4638-4E1D-BFDE-399D028AC4ED}" srcOrd="17" destOrd="0" presId="urn:microsoft.com/office/officeart/2005/8/layout/target3"/>
    <dgm:cxn modelId="{98D4D0D8-C44E-419B-ADDA-F249050A3A17}" type="presParOf" srcId="{333A1088-737F-45CB-B68E-254E46348037}" destId="{5A5FFA88-C948-4069-8E93-59FA12366E83}" srcOrd="18" destOrd="0" presId="urn:microsoft.com/office/officeart/2005/8/layout/target3"/>
    <dgm:cxn modelId="{33B200C2-51EF-454B-A6E9-2512217338D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78170" cy="35781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8350000" scaled="0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71928" y="0"/>
          <a:ext cx="7031386" cy="357817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771928" y="0"/>
        <a:ext cx="7031386" cy="572507"/>
      </dsp:txXfrm>
    </dsp:sp>
    <dsp:sp modelId="{A52A0455-90FF-4808-ABD0-F02540D31D5A}">
      <dsp:nvSpPr>
        <dsp:cNvPr id="0" name=""/>
        <dsp:cNvSpPr/>
      </dsp:nvSpPr>
      <dsp:spPr>
        <a:xfrm>
          <a:off x="375707" y="572507"/>
          <a:ext cx="2826754" cy="28267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dk2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dk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dk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dk2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89085" y="572507"/>
          <a:ext cx="7031386" cy="2826754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Dita Nerudová</a:t>
          </a:r>
          <a:endParaRPr lang="cs-CZ" sz="2000" kern="1200" dirty="0"/>
        </a:p>
      </dsp:txBody>
      <dsp:txXfrm>
        <a:off x="1789085" y="572507"/>
        <a:ext cx="7031386" cy="572507"/>
      </dsp:txXfrm>
    </dsp:sp>
    <dsp:sp modelId="{313FC574-E1CD-4FB4-B054-0B805CE0447D}">
      <dsp:nvSpPr>
        <dsp:cNvPr id="0" name=""/>
        <dsp:cNvSpPr/>
      </dsp:nvSpPr>
      <dsp:spPr>
        <a:xfrm>
          <a:off x="751415" y="1145014"/>
          <a:ext cx="2075338" cy="20753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8350000" scaled="0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89085" y="1145014"/>
          <a:ext cx="7031386" cy="2075338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VY_32_INOVACE_20_Anglický jazyk</a:t>
          </a:r>
          <a:endParaRPr lang="cs-CZ" sz="2000" kern="1200" dirty="0"/>
        </a:p>
      </dsp:txBody>
      <dsp:txXfrm>
        <a:off x="1789085" y="1145014"/>
        <a:ext cx="7031386" cy="572507"/>
      </dsp:txXfrm>
    </dsp:sp>
    <dsp:sp modelId="{FFC9F71D-1B4F-4AD9-A4A6-86ADEFC8AF5C}">
      <dsp:nvSpPr>
        <dsp:cNvPr id="0" name=""/>
        <dsp:cNvSpPr/>
      </dsp:nvSpPr>
      <dsp:spPr>
        <a:xfrm>
          <a:off x="1127123" y="1717521"/>
          <a:ext cx="1323922" cy="13239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hade val="60000"/>
              </a:schemeClr>
            </a:gs>
            <a:gs pos="33000">
              <a:schemeClr val="dk2">
                <a:hueOff val="0"/>
                <a:satOff val="0"/>
                <a:lumOff val="0"/>
                <a:alphaOff val="0"/>
                <a:tint val="86500"/>
              </a:schemeClr>
            </a:gs>
            <a:gs pos="46750">
              <a:schemeClr val="dk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53000">
              <a:schemeClr val="dk2">
                <a:hueOff val="0"/>
                <a:satOff val="0"/>
                <a:lumOff val="0"/>
                <a:alphaOff val="0"/>
                <a:tint val="71000"/>
                <a:satMod val="112000"/>
              </a:schemeClr>
            </a:gs>
            <a:gs pos="68000">
              <a:schemeClr val="dk2">
                <a:hueOff val="0"/>
                <a:satOff val="0"/>
                <a:lumOff val="0"/>
                <a:alphaOff val="0"/>
                <a:tint val="86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60000"/>
              </a:schemeClr>
            </a:gs>
          </a:gsLst>
          <a:lin ang="8350000" scaled="1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89085" y="1717521"/>
          <a:ext cx="7031386" cy="1323922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TÉMA</a:t>
          </a:r>
          <a:r>
            <a:rPr lang="cs-CZ" sz="2000" kern="1200" dirty="0" smtClean="0"/>
            <a:t>: Jobs</a:t>
          </a:r>
          <a:endParaRPr lang="cs-CZ" sz="2000" kern="1200" dirty="0"/>
        </a:p>
      </dsp:txBody>
      <dsp:txXfrm>
        <a:off x="1789085" y="1717521"/>
        <a:ext cx="7031386" cy="572507"/>
      </dsp:txXfrm>
    </dsp:sp>
    <dsp:sp modelId="{EE85B701-7295-41C0-BA7A-34D3756A2AE6}">
      <dsp:nvSpPr>
        <dsp:cNvPr id="0" name=""/>
        <dsp:cNvSpPr/>
      </dsp:nvSpPr>
      <dsp:spPr>
        <a:xfrm>
          <a:off x="1502831" y="2290028"/>
          <a:ext cx="572507" cy="57250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8350000" scaled="0"/>
        </a:gra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100000"/>
          </a:lightRig>
        </a:scene3d>
        <a:sp3d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89085" y="2290028"/>
          <a:ext cx="7031386" cy="572507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789085" y="2290028"/>
        <a:ext cx="7031386" cy="5725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2FE732-6383-4857-93F5-BF0E6E7816C7}" type="datetimeFigureOut">
              <a:rPr lang="en-US" smtClean="0"/>
              <a:t>12/10/2012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C1FF3C-0AA6-4635-BAF6-47D796B46C3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1FF3C-0AA6-4635-BAF6-47D796B46C39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1FF3C-0AA6-4635-BAF6-47D796B46C39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1FF3C-0AA6-4635-BAF6-47D796B46C39}" type="slidenum">
              <a:rPr lang="en-US" smtClean="0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1FF3C-0AA6-4635-BAF6-47D796B46C39}" type="slidenum">
              <a:rPr lang="en-US" smtClean="0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1FF3C-0AA6-4635-BAF6-47D796B46C39}" type="slidenum">
              <a:rPr lang="en-US" smtClean="0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1FF3C-0AA6-4635-BAF6-47D796B46C39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1FF3C-0AA6-4635-BAF6-47D796B46C39}" type="slidenum">
              <a:rPr lang="en-US" smtClean="0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1FF3C-0AA6-4635-BAF6-47D796B46C39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28F9417-2D26-4CD2-B904-EF8B788EEF68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08A88BE-83A5-4CAB-A905-33A7224146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044939282"/>
              </p:ext>
            </p:extLst>
          </p:nvPr>
        </p:nvGraphicFramePr>
        <p:xfrm>
          <a:off x="72009" y="642918"/>
          <a:ext cx="8820471" cy="3578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5445224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Anotace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pro výuku předmětu Anglický jazyk v 8. a 9.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Prezentace slouží k seznámení a procvičováním slovní zásoby Zaměstnání</a:t>
            </a:r>
          </a:p>
          <a:p>
            <a:r>
              <a:rPr lang="cs-CZ" dirty="0" smtClean="0"/>
              <a:t>Na posledním listě (Vocabulary) žák spojuje slovíčka s překladem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Prezentace žáky zaujala, aktivně se zapojovali do práce na interaktivní tabuli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Vytvořeno  2. 6. 2012</a:t>
            </a:r>
            <a:endParaRPr lang="en-US" dirty="0" smtClean="0">
              <a:solidFill>
                <a:schemeClr val="bg1"/>
              </a:solidFill>
            </a:endParaRP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836712"/>
            <a:ext cx="8517632" cy="1287016"/>
          </a:xfrm>
        </p:spPr>
        <p:txBody>
          <a:bodyPr>
            <a:noAutofit/>
          </a:bodyPr>
          <a:lstStyle/>
          <a:p>
            <a:r>
              <a:rPr lang="cs-CZ" sz="7200" b="1" dirty="0" smtClean="0"/>
              <a:t>WHAT IS YOUR JOB?</a:t>
            </a:r>
            <a:endParaRPr lang="cs-CZ" sz="7200" b="1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67544" y="234888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8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I AM A </a:t>
            </a:r>
          </a:p>
        </p:txBody>
      </p:sp>
      <p:pic>
        <p:nvPicPr>
          <p:cNvPr id="4" name="Picture 22" descr="C:\Users\Tomáš\AppData\Local\Microsoft\Windows\Temporary Internet Files\Content.IE5\DYBK1DWL\MC90033411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293096"/>
            <a:ext cx="1761134" cy="1823314"/>
          </a:xfrm>
          <a:prstGeom prst="rect">
            <a:avLst/>
          </a:prstGeom>
          <a:noFill/>
        </p:spPr>
      </p:pic>
      <p:pic>
        <p:nvPicPr>
          <p:cNvPr id="5" name="Picture 10" descr="C:\Users\Tomáš\AppData\Local\Microsoft\Windows\Temporary Internet Files\Content.IE5\DYBK1DWL\MC90025165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4077072"/>
            <a:ext cx="1800200" cy="228868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6" name="Picture 16" descr="C:\Users\Tomáš\AppData\Local\Microsoft\Windows\Temporary Internet Files\Content.IE5\ACCZJSUT\MC9002289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4077072"/>
            <a:ext cx="2010082" cy="2304256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7" name="Picture 2" descr="C:\Users\Tomáš\AppData\Local\Microsoft\Windows\Temporary Internet Files\Content.IE5\3X5ZG6M1\MC90042417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888" y="3789040"/>
            <a:ext cx="2088232" cy="2592289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8" name="Picture 13" descr="C:\Users\Tomáš\AppData\Local\Microsoft\Windows\Temporary Internet Files\Content.IE5\3X5ZG6M1\MC90027921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563888" y="3645024"/>
            <a:ext cx="2088232" cy="280068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9" name="Picture 9" descr="C:\Users\Tomáš\AppData\Local\Microsoft\Windows\Temporary Internet Files\Content.IE5\ZJRP1K0Y\MC90025166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63888" y="3645024"/>
            <a:ext cx="2379506" cy="288032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0" name="Picture 8" descr="C:\Users\Tomáš\AppData\Local\Microsoft\Windows\Temporary Internet Files\Content.IE5\ACCZJSUT\MC90033402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35896" y="3645024"/>
            <a:ext cx="2302260" cy="288032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1" name="Picture 14" descr="C:\Users\Tomáš\AppData\Local\Microsoft\Windows\Temporary Internet Files\Content.IE5\DYBK1DWL\MC90022903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563888" y="3501008"/>
            <a:ext cx="2376264" cy="3168352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2" name="Picture 7" descr="C:\Users\Tomáš\AppData\Local\Microsoft\Windows\Temporary Internet Files\Content.IE5\DYBK1DWL\MC900287087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347864" y="3501008"/>
            <a:ext cx="2992060" cy="3168352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Tomáš\AppData\Local\Microsoft\Windows\Temporary Internet Files\Content.IE5\DYBK1DWL\MC9002516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29634" y="908720"/>
            <a:ext cx="1445666" cy="1837944"/>
          </a:xfrm>
          <a:prstGeom prst="rect">
            <a:avLst/>
          </a:prstGeom>
          <a:noFill/>
        </p:spPr>
      </p:pic>
      <p:pic>
        <p:nvPicPr>
          <p:cNvPr id="1040" name="Picture 16" descr="C:\Users\Tomáš\AppData\Local\Microsoft\Windows\Temporary Internet Files\Content.IE5\ACCZJSUT\MC90022899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908720"/>
            <a:ext cx="1475842" cy="1822399"/>
          </a:xfrm>
          <a:prstGeom prst="rect">
            <a:avLst/>
          </a:prstGeom>
          <a:noFill/>
        </p:spPr>
      </p:pic>
      <p:pic>
        <p:nvPicPr>
          <p:cNvPr id="1046" name="Picture 22" descr="C:\Users\Tomáš\AppData\Local\Microsoft\Windows\Temporary Internet Files\Content.IE5\DYBK1DWL\MC90033411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908720"/>
            <a:ext cx="1761134" cy="1823314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2915816" y="4581128"/>
            <a:ext cx="31967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FIREMAN</a:t>
            </a:r>
            <a:endParaRPr lang="cs-CZ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0.0104 L -0.00156 -0.2837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-13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Tomáš\AppData\Local\Microsoft\Windows\Temporary Internet Files\Content.IE5\3X5ZG6M1\MC90042417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552528"/>
            <a:ext cx="879475" cy="1819275"/>
          </a:xfrm>
          <a:prstGeom prst="rect">
            <a:avLst/>
          </a:prstGeom>
          <a:noFill/>
        </p:spPr>
      </p:pic>
      <p:pic>
        <p:nvPicPr>
          <p:cNvPr id="3" name="Picture 9" descr="C:\Users\Tomáš\AppData\Local\Microsoft\Windows\Temporary Internet Files\Content.IE5\ZJRP1K0Y\MC9002516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558281"/>
            <a:ext cx="1041502" cy="1807769"/>
          </a:xfrm>
          <a:prstGeom prst="rect">
            <a:avLst/>
          </a:prstGeom>
          <a:noFill/>
        </p:spPr>
      </p:pic>
      <p:pic>
        <p:nvPicPr>
          <p:cNvPr id="4" name="Picture 13" descr="C:\Users\Tomáš\AppData\Local\Microsoft\Windows\Temporary Internet Files\Content.IE5\3X5ZG6M1\MC90027921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93525" y="548680"/>
            <a:ext cx="1268273" cy="182697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987824" y="4581128"/>
            <a:ext cx="235724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NURSE</a:t>
            </a:r>
            <a:endParaRPr lang="cs-CZ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10823E-6 L 0.31493 -0.3048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700" y="-15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Users\Tomáš\AppData\Local\Microsoft\Windows\Temporary Internet Files\Content.IE5\DYBK1DWL\MC9002290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476672"/>
            <a:ext cx="1195121" cy="1823314"/>
          </a:xfrm>
          <a:prstGeom prst="rect">
            <a:avLst/>
          </a:prstGeom>
          <a:noFill/>
        </p:spPr>
      </p:pic>
      <p:pic>
        <p:nvPicPr>
          <p:cNvPr id="3" name="Picture 8" descr="C:\Users\Tomáš\AppData\Local\Microsoft\Windows\Temporary Internet Files\Content.IE5\ACCZJSUT\MC9003340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6296" y="481702"/>
            <a:ext cx="1143914" cy="1813255"/>
          </a:xfrm>
          <a:prstGeom prst="rect">
            <a:avLst/>
          </a:prstGeom>
          <a:noFill/>
        </p:spPr>
      </p:pic>
      <p:pic>
        <p:nvPicPr>
          <p:cNvPr id="3079" name="Picture 7" descr="C:\Users\Tomáš\AppData\Local\Microsoft\Windows\Temporary Internet Files\Content.IE5\DYBK1DWL\MC90028708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9552" y="524590"/>
            <a:ext cx="1763688" cy="172747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987824" y="4581128"/>
            <a:ext cx="291695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DOCTOR</a:t>
            </a:r>
            <a:endParaRPr lang="cs-CZ" sz="6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10823E-6 L 0.29723 -0.3258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00" y="-16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0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Vocabulary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Doctor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Nurse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Builder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Driver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Policeman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Fireman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Cleaner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Teacher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Cook</a:t>
            </a:r>
            <a:endParaRPr lang="en-US" sz="28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Řidič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Kuchař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Policista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Uklízečka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Stavař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Doktor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Učitelka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Hasič</a:t>
            </a:r>
          </a:p>
          <a:p>
            <a:r>
              <a:rPr lang="cs-CZ" sz="28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Sestřička</a:t>
            </a:r>
          </a:p>
          <a:p>
            <a:endParaRPr lang="cs-CZ" sz="28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US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http://office.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microsoft.com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cs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cz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</a:t>
            </a:r>
            <a:endParaRPr lang="en-US" smtClean="0"/>
          </a:p>
          <a:p>
            <a:pPr>
              <a:buNone/>
            </a:pPr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0</TotalTime>
  <Words>135</Words>
  <Application>Microsoft Office PowerPoint</Application>
  <PresentationFormat>On-screen Show (4:3)</PresentationFormat>
  <Paragraphs>46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Apex</vt:lpstr>
      <vt:lpstr>Slide 1</vt:lpstr>
      <vt:lpstr>Anotace</vt:lpstr>
      <vt:lpstr>WHAT IS YOUR JOB?</vt:lpstr>
      <vt:lpstr>Slide 4</vt:lpstr>
      <vt:lpstr>Slide 5</vt:lpstr>
      <vt:lpstr>Slide 6</vt:lpstr>
      <vt:lpstr>Vocabulary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2012-12-10T19:30:56Z</dcterms:created>
  <dcterms:modified xsi:type="dcterms:W3CDTF">2012-12-10T19:31:02Z</dcterms:modified>
</cp:coreProperties>
</file>