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266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VY_32_INOVACE_05_Anglický </a:t>
          </a:r>
          <a:r>
            <a:rPr lang="cs-CZ" sz="2000" baseline="0" dirty="0" smtClean="0"/>
            <a:t>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</a:t>
          </a:r>
          <a:r>
            <a:rPr lang="cs-CZ" sz="2000" dirty="0" err="1" smtClean="0"/>
            <a:t>Little</a:t>
          </a:r>
          <a:r>
            <a:rPr lang="cs-CZ" sz="2000" dirty="0" smtClean="0"/>
            <a:t> </a:t>
          </a:r>
          <a:r>
            <a:rPr lang="cs-CZ" sz="2000" dirty="0" err="1" smtClean="0"/>
            <a:t>farm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34BDF4-2C7B-4B3C-B8A3-7E75611B4243}" type="presOf" srcId="{B651F6E3-6281-48DB-9319-2AEAFDAE7572}" destId="{6BB5E863-4638-4E1D-BFDE-399D028AC4ED}" srcOrd="1" destOrd="0" presId="urn:microsoft.com/office/officeart/2005/8/layout/target3"/>
    <dgm:cxn modelId="{2C490356-61F9-4F9C-8E31-26B654C838A6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C80938-D2ED-4349-B120-537FC6C60368}" type="presOf" srcId="{4C35D32F-0EAB-4CD7-82EE-45574DC2A586}" destId="{8BEBB6EC-1DAA-4CAC-8A25-BC0FCBD5DBD5}" srcOrd="0" destOrd="0" presId="urn:microsoft.com/office/officeart/2005/8/layout/target3"/>
    <dgm:cxn modelId="{FDDF5E95-0927-4567-B859-452941282BBA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8C3E0D-129B-438B-A379-8F617D6E7D6F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DD628F-7CF9-4539-BE41-432520B1147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7711D50-85B1-40C0-83BB-54A6A3469610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FEC59F-F762-43A9-BC16-2B3BD8F1D1B7}" type="presOf" srcId="{D8197B8C-B260-4A16-BDF4-0947B075E274}" destId="{5A5FFA88-C948-4069-8E93-59FA12366E83}" srcOrd="1" destOrd="0" presId="urn:microsoft.com/office/officeart/2005/8/layout/target3"/>
    <dgm:cxn modelId="{D3BA59F8-12BA-451B-814B-21950FF05572}" type="presOf" srcId="{D1D4F407-5343-4D3F-B5B9-D407B03CAEB4}" destId="{AED2198E-93D5-4001-81B4-73124B309672}" srcOrd="1" destOrd="0" presId="urn:microsoft.com/office/officeart/2005/8/layout/target3"/>
    <dgm:cxn modelId="{13AE212A-2C50-45F5-8D3D-C739319B0DB0}" type="presOf" srcId="{D8197B8C-B260-4A16-BDF4-0947B075E274}" destId="{25B08C86-7E15-44DC-BE7F-FFB55DD49D12}" srcOrd="0" destOrd="0" presId="urn:microsoft.com/office/officeart/2005/8/layout/target3"/>
    <dgm:cxn modelId="{66BDBCDB-3006-49B2-9F03-54148D9C1630}" type="presOf" srcId="{757F3AB3-0718-4624-B441-E567A8F0AB56}" destId="{333A1088-737F-45CB-B68E-254E46348037}" srcOrd="0" destOrd="0" presId="urn:microsoft.com/office/officeart/2005/8/layout/target3"/>
    <dgm:cxn modelId="{33F6323C-59C5-437C-9CBB-826F829B4C75}" type="presParOf" srcId="{333A1088-737F-45CB-B68E-254E46348037}" destId="{F5ABB229-8D3B-4694-996A-96F23CF14429}" srcOrd="0" destOrd="0" presId="urn:microsoft.com/office/officeart/2005/8/layout/target3"/>
    <dgm:cxn modelId="{8ACE798A-9230-4A39-9F50-28CD4834C529}" type="presParOf" srcId="{333A1088-737F-45CB-B68E-254E46348037}" destId="{F41139FD-01EE-4571-8B17-4FB00FC51163}" srcOrd="1" destOrd="0" presId="urn:microsoft.com/office/officeart/2005/8/layout/target3"/>
    <dgm:cxn modelId="{A6E22218-8B12-4DF6-9F68-D752FE9A31BB}" type="presParOf" srcId="{333A1088-737F-45CB-B68E-254E46348037}" destId="{D005CE8C-CC26-4C3E-AC11-E15060ECD759}" srcOrd="2" destOrd="0" presId="urn:microsoft.com/office/officeart/2005/8/layout/target3"/>
    <dgm:cxn modelId="{6E675C0F-8ABA-41EF-AE00-8E8AF02B0C54}" type="presParOf" srcId="{333A1088-737F-45CB-B68E-254E46348037}" destId="{2C702D82-9B77-49B7-9568-BB8EB47C3372}" srcOrd="3" destOrd="0" presId="urn:microsoft.com/office/officeart/2005/8/layout/target3"/>
    <dgm:cxn modelId="{30A1AFFC-2442-4A99-8AF0-787532734231}" type="presParOf" srcId="{333A1088-737F-45CB-B68E-254E46348037}" destId="{A52A0455-90FF-4808-ABD0-F02540D31D5A}" srcOrd="4" destOrd="0" presId="urn:microsoft.com/office/officeart/2005/8/layout/target3"/>
    <dgm:cxn modelId="{3E039F3B-7752-484B-947D-7A0BB3005D61}" type="presParOf" srcId="{333A1088-737F-45CB-B68E-254E46348037}" destId="{6140AFEC-043D-4C43-A2F9-D0F5331DF3A3}" srcOrd="5" destOrd="0" presId="urn:microsoft.com/office/officeart/2005/8/layout/target3"/>
    <dgm:cxn modelId="{B469B1EA-D99F-4712-8CE4-128F174246A8}" type="presParOf" srcId="{333A1088-737F-45CB-B68E-254E46348037}" destId="{9358AC05-5D7D-4327-9F80-1AD486AEA664}" srcOrd="6" destOrd="0" presId="urn:microsoft.com/office/officeart/2005/8/layout/target3"/>
    <dgm:cxn modelId="{24129A4C-92A7-4073-938A-361E8429F936}" type="presParOf" srcId="{333A1088-737F-45CB-B68E-254E46348037}" destId="{313FC574-E1CD-4FB4-B054-0B805CE0447D}" srcOrd="7" destOrd="0" presId="urn:microsoft.com/office/officeart/2005/8/layout/target3"/>
    <dgm:cxn modelId="{36DAAF76-0EDF-4C2D-B28C-C47067CC95FB}" type="presParOf" srcId="{333A1088-737F-45CB-B68E-254E46348037}" destId="{619D679B-A015-4ECF-8348-D1034C574F40}" srcOrd="8" destOrd="0" presId="urn:microsoft.com/office/officeart/2005/8/layout/target3"/>
    <dgm:cxn modelId="{6292788A-8AF9-4B87-91B4-AB219AA02A04}" type="presParOf" srcId="{333A1088-737F-45CB-B68E-254E46348037}" destId="{322283A8-4A27-4CDA-BAE3-F381106A9174}" srcOrd="9" destOrd="0" presId="urn:microsoft.com/office/officeart/2005/8/layout/target3"/>
    <dgm:cxn modelId="{ACC74F87-833B-47FC-89E7-C531B601875B}" type="presParOf" srcId="{333A1088-737F-45CB-B68E-254E46348037}" destId="{FFC9F71D-1B4F-4AD9-A4A6-86ADEFC8AF5C}" srcOrd="10" destOrd="0" presId="urn:microsoft.com/office/officeart/2005/8/layout/target3"/>
    <dgm:cxn modelId="{102E48EB-C8ED-4724-A857-B70AA7EC835D}" type="presParOf" srcId="{333A1088-737F-45CB-B68E-254E46348037}" destId="{25B08C86-7E15-44DC-BE7F-FFB55DD49D12}" srcOrd="11" destOrd="0" presId="urn:microsoft.com/office/officeart/2005/8/layout/target3"/>
    <dgm:cxn modelId="{11E4D86F-17CD-453A-94B4-3B909C16AB06}" type="presParOf" srcId="{333A1088-737F-45CB-B68E-254E46348037}" destId="{76644BE8-9D7C-4C09-B250-3D10AF48CBB7}" srcOrd="12" destOrd="0" presId="urn:microsoft.com/office/officeart/2005/8/layout/target3"/>
    <dgm:cxn modelId="{10484470-3F8F-41F6-B6E5-EC8F792F202F}" type="presParOf" srcId="{333A1088-737F-45CB-B68E-254E46348037}" destId="{EE85B701-7295-41C0-BA7A-34D3756A2AE6}" srcOrd="13" destOrd="0" presId="urn:microsoft.com/office/officeart/2005/8/layout/target3"/>
    <dgm:cxn modelId="{DBE09913-4E1D-4B2E-863F-484D0802E996}" type="presParOf" srcId="{333A1088-737F-45CB-B68E-254E46348037}" destId="{8BEBB6EC-1DAA-4CAC-8A25-BC0FCBD5DBD5}" srcOrd="14" destOrd="0" presId="urn:microsoft.com/office/officeart/2005/8/layout/target3"/>
    <dgm:cxn modelId="{D16BA246-FE9D-40AD-A440-482E00154060}" type="presParOf" srcId="{333A1088-737F-45CB-B68E-254E46348037}" destId="{AED2198E-93D5-4001-81B4-73124B309672}" srcOrd="15" destOrd="0" presId="urn:microsoft.com/office/officeart/2005/8/layout/target3"/>
    <dgm:cxn modelId="{2FD7FCAC-A002-4BE0-B6BF-C2BF90B978BB}" type="presParOf" srcId="{333A1088-737F-45CB-B68E-254E46348037}" destId="{2BE915AB-18AA-4053-B92C-3BFC9ED204BB}" srcOrd="16" destOrd="0" presId="urn:microsoft.com/office/officeart/2005/8/layout/target3"/>
    <dgm:cxn modelId="{D4D77239-18EA-43B5-AB30-2363440BB3AB}" type="presParOf" srcId="{333A1088-737F-45CB-B68E-254E46348037}" destId="{6BB5E863-4638-4E1D-BFDE-399D028AC4ED}" srcOrd="17" destOrd="0" presId="urn:microsoft.com/office/officeart/2005/8/layout/target3"/>
    <dgm:cxn modelId="{4B8197D1-5748-440C-8FDC-5FAAED2F0D0E}" type="presParOf" srcId="{333A1088-737F-45CB-B68E-254E46348037}" destId="{5A5FFA88-C948-4069-8E93-59FA12366E83}" srcOrd="18" destOrd="0" presId="urn:microsoft.com/office/officeart/2005/8/layout/target3"/>
    <dgm:cxn modelId="{0B998926-9AA7-4824-BD0C-085EB37841F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74114" cy="30741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9981" y="0"/>
          <a:ext cx="6998265" cy="30741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519981" y="0"/>
        <a:ext cx="6998265" cy="491858"/>
      </dsp:txXfrm>
    </dsp:sp>
    <dsp:sp modelId="{A52A0455-90FF-4808-ABD0-F02540D31D5A}">
      <dsp:nvSpPr>
        <dsp:cNvPr id="0" name=""/>
        <dsp:cNvSpPr/>
      </dsp:nvSpPr>
      <dsp:spPr>
        <a:xfrm>
          <a:off x="322781" y="491858"/>
          <a:ext cx="2428550" cy="24285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107022"/>
                <a:satOff val="-1708"/>
                <a:lumOff val="16443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07022"/>
                <a:satOff val="-1708"/>
                <a:lumOff val="16443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07022"/>
                <a:satOff val="-1708"/>
                <a:lumOff val="164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37057" y="491858"/>
          <a:ext cx="6998265" cy="2428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107022"/>
              <a:satOff val="-1708"/>
              <a:lumOff val="1644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537057" y="491858"/>
        <a:ext cx="6998265" cy="491858"/>
      </dsp:txXfrm>
    </dsp:sp>
    <dsp:sp modelId="{313FC574-E1CD-4FB4-B054-0B805CE0447D}">
      <dsp:nvSpPr>
        <dsp:cNvPr id="0" name=""/>
        <dsp:cNvSpPr/>
      </dsp:nvSpPr>
      <dsp:spPr>
        <a:xfrm>
          <a:off x="645563" y="983716"/>
          <a:ext cx="1782986" cy="17829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214044"/>
                <a:satOff val="-3415"/>
                <a:lumOff val="32886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214044"/>
                <a:satOff val="-3415"/>
                <a:lumOff val="32886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214044"/>
                <a:satOff val="-3415"/>
                <a:lumOff val="328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37057" y="983716"/>
          <a:ext cx="6998265" cy="17829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214044"/>
              <a:satOff val="-3415"/>
              <a:lumOff val="328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VY_32_INOVACE_05_Anglický </a:t>
          </a:r>
          <a:r>
            <a:rPr lang="cs-CZ" sz="2000" kern="1200" baseline="0" dirty="0" smtClean="0"/>
            <a:t>jazyk</a:t>
          </a:r>
          <a:endParaRPr lang="cs-CZ" sz="2000" kern="1200" dirty="0"/>
        </a:p>
      </dsp:txBody>
      <dsp:txXfrm>
        <a:off x="1537057" y="983716"/>
        <a:ext cx="6998265" cy="491858"/>
      </dsp:txXfrm>
    </dsp:sp>
    <dsp:sp modelId="{FFC9F71D-1B4F-4AD9-A4A6-86ADEFC8AF5C}">
      <dsp:nvSpPr>
        <dsp:cNvPr id="0" name=""/>
        <dsp:cNvSpPr/>
      </dsp:nvSpPr>
      <dsp:spPr>
        <a:xfrm>
          <a:off x="968345" y="1475574"/>
          <a:ext cx="1137422" cy="11374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214044"/>
                <a:satOff val="-3415"/>
                <a:lumOff val="32886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214044"/>
                <a:satOff val="-3415"/>
                <a:lumOff val="32886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214044"/>
                <a:satOff val="-3415"/>
                <a:lumOff val="328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37057" y="1475574"/>
          <a:ext cx="6998265" cy="11374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214044"/>
              <a:satOff val="-3415"/>
              <a:lumOff val="328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Little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farm</a:t>
          </a:r>
          <a:endParaRPr lang="cs-CZ" sz="2000" kern="1200" dirty="0"/>
        </a:p>
      </dsp:txBody>
      <dsp:txXfrm>
        <a:off x="1537057" y="1475574"/>
        <a:ext cx="6998265" cy="491858"/>
      </dsp:txXfrm>
    </dsp:sp>
    <dsp:sp modelId="{EE85B701-7295-41C0-BA7A-34D3756A2AE6}">
      <dsp:nvSpPr>
        <dsp:cNvPr id="0" name=""/>
        <dsp:cNvSpPr/>
      </dsp:nvSpPr>
      <dsp:spPr>
        <a:xfrm>
          <a:off x="1291127" y="1967432"/>
          <a:ext cx="491858" cy="491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107022"/>
                <a:satOff val="-1708"/>
                <a:lumOff val="16443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07022"/>
                <a:satOff val="-1708"/>
                <a:lumOff val="16443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07022"/>
                <a:satOff val="-1708"/>
                <a:lumOff val="164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37057" y="1967432"/>
          <a:ext cx="6998265" cy="491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107022"/>
              <a:satOff val="-1708"/>
              <a:lumOff val="1644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537057" y="1967432"/>
        <a:ext cx="6998265" cy="491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F013AF-9870-4A1F-B486-D2C024B36888}" type="datetimeFigureOut">
              <a:rPr lang="en-US" smtClean="0"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57DDDD-4B29-44BC-AB2B-A379C015DC3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57DDDD-4B29-44BC-AB2B-A379C015DC3E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rgbClr val="9CB86E"/>
            </a:gs>
            <a:gs pos="100000">
              <a:srgbClr val="156B13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E0F01-ACE4-4F09-8328-32CE94ACCE6A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1A3929-90DC-44EB-9E68-2B218DB0F46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4.png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4.png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audio" Target="../media/audio2.wav"/><Relationship Id="rId4" Type="http://schemas.openxmlformats.org/officeDocument/2006/relationships/audio" Target="../media/audio1.wav"/><Relationship Id="rId9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4.png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audio" Target="../media/audio2.wav"/><Relationship Id="rId10" Type="http://schemas.openxmlformats.org/officeDocument/2006/relationships/image" Target="../media/image9.wmf"/><Relationship Id="rId4" Type="http://schemas.openxmlformats.org/officeDocument/2006/relationships/audio" Target="../media/audio1.wav"/><Relationship Id="rId9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audio" Target="../media/audio1.wav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5.wmf"/><Relationship Id="rId4" Type="http://schemas.openxmlformats.org/officeDocument/2006/relationships/image" Target="../media/image4.png"/><Relationship Id="rId9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R3UCF4QGEw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43898592"/>
              </p:ext>
            </p:extLst>
          </p:nvPr>
        </p:nvGraphicFramePr>
        <p:xfrm>
          <a:off x="251521" y="642918"/>
          <a:ext cx="8535322" cy="3074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pro výuku předmětu Anglický jazyk v 6. a 7.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slovní zásoby Farma, slovesa to be a  obsahuje odkaz na youtube na píseň Old Mac Donald had a farm</a:t>
            </a:r>
          </a:p>
          <a:p>
            <a:r>
              <a:rPr lang="cs-CZ" dirty="0" smtClean="0"/>
              <a:t>Žák přiřazuje k jednotlivým obrázkům zvířat název a  pomocí kladné nebo záporné zvukové odezvy pozná správnost své odpovědi</a:t>
            </a:r>
          </a:p>
          <a:p>
            <a:r>
              <a:rPr lang="cs-CZ" dirty="0" smtClean="0"/>
              <a:t>Na posledním listě (Vocabulary) žák spojuje slovíčka s překladem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Prezentace žáky zaujala, aktivně se zapojovali do práce na interaktivní tabuli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Vytvořeno  11. 2. 2012</a:t>
            </a:r>
            <a:endParaRPr lang="en-US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5400000" scaled="1"/>
            <a:tileRect/>
          </a:gradFill>
          <a:ln w="34925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\Plocha\MC90023100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500042"/>
            <a:ext cx="7661496" cy="5857892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5387975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b="1" dirty="0" err="1" smtClean="0"/>
              <a:t>Little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farm</a:t>
            </a:r>
            <a:endParaRPr lang="en-US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5400000" scaled="1"/>
            <a:tileRect/>
          </a:gradFill>
          <a:ln w="34925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Who</a:t>
            </a:r>
            <a:r>
              <a:rPr lang="cs-CZ" b="1" dirty="0" smtClean="0"/>
              <a:t> live on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farm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2051" name="Picture 3" descr="C:\Documents and Settings\Admin\Local Settings\Temporary Internet Files\Content.IE5\4ZUR2013\MC9004116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4071942"/>
            <a:ext cx="1143008" cy="1060562"/>
          </a:xfrm>
          <a:prstGeom prst="rect">
            <a:avLst/>
          </a:prstGeom>
          <a:noFill/>
        </p:spPr>
      </p:pic>
      <p:pic>
        <p:nvPicPr>
          <p:cNvPr id="2052" name="Picture 4" descr="C:\Documents and Settings\Admin\Local Settings\Temporary Internet Files\Content.IE5\JJI16CWD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2786058"/>
            <a:ext cx="785818" cy="1109391"/>
          </a:xfrm>
          <a:prstGeom prst="rect">
            <a:avLst/>
          </a:prstGeom>
          <a:noFill/>
        </p:spPr>
      </p:pic>
      <p:pic>
        <p:nvPicPr>
          <p:cNvPr id="2055" name="Picture 7" descr="C:\Documents and Settings\Admin\Local Settings\Temporary Internet Files\Content.IE5\3QAZ8T0Y\MC9003296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48" y="5286388"/>
            <a:ext cx="1143008" cy="543695"/>
          </a:xfrm>
          <a:prstGeom prst="rect">
            <a:avLst/>
          </a:prstGeom>
          <a:noFill/>
        </p:spPr>
      </p:pic>
      <p:pic>
        <p:nvPicPr>
          <p:cNvPr id="2056" name="Picture 8" descr="C:\Documents and Settings\Admin\Local Settings\Temporary Internet Files\Content.IE5\SUQC2UJR\MC9003448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472" y="5857892"/>
            <a:ext cx="1285884" cy="800755"/>
          </a:xfrm>
          <a:prstGeom prst="rect">
            <a:avLst/>
          </a:prstGeom>
          <a:noFill/>
        </p:spPr>
      </p:pic>
      <p:pic>
        <p:nvPicPr>
          <p:cNvPr id="2057" name="Picture 9" descr="C:\Documents and Settings\Admin\Local Settings\Temporary Internet Files\Content.IE5\VP6MTN7H\MC90032646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8" y="5715016"/>
            <a:ext cx="1143008" cy="989042"/>
          </a:xfrm>
          <a:prstGeom prst="rect">
            <a:avLst/>
          </a:prstGeom>
          <a:noFill/>
        </p:spPr>
      </p:pic>
      <p:pic>
        <p:nvPicPr>
          <p:cNvPr id="2058" name="Picture 10" descr="C:\Documents and Settings\Admin\Local Settings\Temporary Internet Files\Content.IE5\7PP2C6K1\MC9003264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43570" y="5052904"/>
            <a:ext cx="1071570" cy="784024"/>
          </a:xfrm>
          <a:prstGeom prst="rect">
            <a:avLst/>
          </a:prstGeom>
          <a:noFill/>
        </p:spPr>
      </p:pic>
      <p:pic>
        <p:nvPicPr>
          <p:cNvPr id="2059" name="Picture 11" descr="C:\Documents and Settings\Admin\Local Settings\Temporary Internet Files\Content.IE5\ENRDL3WV\MC90003851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15008" y="2928934"/>
            <a:ext cx="714380" cy="1023871"/>
          </a:xfrm>
          <a:prstGeom prst="rect">
            <a:avLst/>
          </a:prstGeom>
          <a:noFill/>
        </p:spPr>
      </p:pic>
      <p:pic>
        <p:nvPicPr>
          <p:cNvPr id="2060" name="Picture 12" descr="C:\Documents and Settings\Admin\Local Settings\Temporary Internet Files\Content.IE5\AGDBI8N0\MC90031909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15008" y="4000504"/>
            <a:ext cx="1053269" cy="933675"/>
          </a:xfrm>
          <a:prstGeom prst="rect">
            <a:avLst/>
          </a:prstGeom>
          <a:noFill/>
        </p:spPr>
      </p:pic>
      <p:pic>
        <p:nvPicPr>
          <p:cNvPr id="2061" name="Picture 13" descr="C:\Documents and Settings\Admin\Local Settings\Temporary Internet Files\Content.IE5\ZKQVMY56\MC90018611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14678" y="1571612"/>
            <a:ext cx="1000132" cy="1325175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7164000" y="5976000"/>
            <a:ext cx="1017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64000" y="5220000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64000" y="4284000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sheep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64000" y="3168000"/>
            <a:ext cx="1303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chicken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84000" y="5976000"/>
            <a:ext cx="792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cow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84000" y="5220000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484000" y="4284000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84000" y="3168000"/>
            <a:ext cx="632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2071678"/>
            <a:ext cx="1200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farmer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3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3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3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3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3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3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Autofit/>
          </a:bodyPr>
          <a:lstStyle/>
          <a:p>
            <a:r>
              <a:rPr lang="cs-CZ" sz="3600" b="1" dirty="0" smtClean="0"/>
              <a:t>Použij nová slovíčka a pojmenuj obyvatele farmy:</a:t>
            </a:r>
            <a:endParaRPr lang="cs-CZ" sz="3600" b="1" dirty="0"/>
          </a:p>
        </p:txBody>
      </p:sp>
      <p:pic>
        <p:nvPicPr>
          <p:cNvPr id="4" name="Picture 4" descr="C:\Documents and Settings\Admin\Local Settings\Temporary Internet Files\Content.IE5\JJI16CWD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714488"/>
            <a:ext cx="785818" cy="1109391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857488" y="4286256"/>
            <a:ext cx="1017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643702" y="4286256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7426757" y="4286256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sheep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3929058" y="4286256"/>
            <a:ext cx="1303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chicken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1285852" y="4286256"/>
            <a:ext cx="792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cow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5286380" y="4286256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071670" y="4286256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>
            <a:hlinkClick r:id="" action="ppaction://noaction">
              <a:snd r:embed="rId5" name="applause.wav"/>
            </a:hlinkClick>
          </p:cNvPr>
          <p:cNvSpPr txBox="1"/>
          <p:nvPr/>
        </p:nvSpPr>
        <p:spPr>
          <a:xfrm>
            <a:off x="642910" y="4286256"/>
            <a:ext cx="632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Autofit/>
          </a:bodyPr>
          <a:lstStyle/>
          <a:p>
            <a:r>
              <a:rPr lang="cs-CZ" sz="3600" b="1" dirty="0" smtClean="0"/>
              <a:t>Použij nová slovíčka a pojmenuj obyvatele farmy:</a:t>
            </a:r>
            <a:endParaRPr lang="cs-CZ" sz="3600" b="1" dirty="0"/>
          </a:p>
        </p:txBody>
      </p:sp>
      <p:pic>
        <p:nvPicPr>
          <p:cNvPr id="4" name="Picture 4" descr="C:\Documents and Settings\Admin\Local Settings\Temporary Internet Files\Content.IE5\JJI16CWD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714488"/>
            <a:ext cx="785818" cy="1109391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857488" y="4286256"/>
            <a:ext cx="1017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643702" y="4286256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7426757" y="4286256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sheep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3929058" y="4286256"/>
            <a:ext cx="1303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chicken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1285852" y="4286256"/>
            <a:ext cx="792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cow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5286380" y="4286256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>
            <a:hlinkClick r:id="" action="ppaction://noaction">
              <a:snd r:embed="rId5" name="applause.wav"/>
            </a:hlinkClick>
          </p:cNvPr>
          <p:cNvSpPr txBox="1"/>
          <p:nvPr/>
        </p:nvSpPr>
        <p:spPr>
          <a:xfrm>
            <a:off x="2071670" y="4286256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42910" y="4286256"/>
            <a:ext cx="632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3" descr="C:\Documents and Settings\Admin\Local Settings\Temporary Internet Files\Content.IE5\4ZUR2013\MC9004116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1928802"/>
            <a:ext cx="1143008" cy="10605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Autofit/>
          </a:bodyPr>
          <a:lstStyle/>
          <a:p>
            <a:r>
              <a:rPr lang="cs-CZ" sz="3600" b="1" dirty="0" smtClean="0"/>
              <a:t>Použij nová slovíčka a pojmenuj obyvatele farmy:</a:t>
            </a:r>
            <a:endParaRPr lang="cs-CZ" sz="3600" b="1" dirty="0"/>
          </a:p>
        </p:txBody>
      </p:sp>
      <p:pic>
        <p:nvPicPr>
          <p:cNvPr id="4" name="Picture 4" descr="C:\Documents and Settings\Admin\Local Settings\Temporary Internet Files\Content.IE5\JJI16CWD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714488"/>
            <a:ext cx="785818" cy="1109391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857488" y="4286256"/>
            <a:ext cx="1017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643702" y="4286256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7426757" y="4286256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sheep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3929058" y="4286256"/>
            <a:ext cx="1303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chicken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1285852" y="4286256"/>
            <a:ext cx="792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cow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>
            <a:hlinkClick r:id="" action="ppaction://noaction">
              <a:snd r:embed="rId5" name="applause.wav"/>
            </a:hlinkClick>
          </p:cNvPr>
          <p:cNvSpPr txBox="1"/>
          <p:nvPr/>
        </p:nvSpPr>
        <p:spPr>
          <a:xfrm>
            <a:off x="5286380" y="4286256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071670" y="4286256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42910" y="4286256"/>
            <a:ext cx="632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3" descr="C:\Documents and Settings\Admin\Local Settings\Temporary Internet Files\Content.IE5\4ZUR2013\MC9004116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1928802"/>
            <a:ext cx="1143008" cy="1060562"/>
          </a:xfrm>
          <a:prstGeom prst="rect">
            <a:avLst/>
          </a:prstGeom>
          <a:noFill/>
        </p:spPr>
      </p:pic>
      <p:pic>
        <p:nvPicPr>
          <p:cNvPr id="14" name="Picture 7" descr="C:\Documents and Settings\Admin\Local Settings\Temporary Internet Files\Content.IE5\3QAZ8T0Y\MC9003296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2143116"/>
            <a:ext cx="1143008" cy="5436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Autofit/>
          </a:bodyPr>
          <a:lstStyle/>
          <a:p>
            <a:r>
              <a:rPr lang="cs-CZ" sz="3600" b="1" dirty="0" smtClean="0"/>
              <a:t>Použij nová slovíčka a pojmenuj obyvatele farmy:</a:t>
            </a:r>
            <a:endParaRPr lang="cs-CZ" sz="3600" b="1" dirty="0"/>
          </a:p>
        </p:txBody>
      </p:sp>
      <p:pic>
        <p:nvPicPr>
          <p:cNvPr id="4" name="Picture 4" descr="C:\Documents and Settings\Admin\Local Settings\Temporary Internet Files\Content.IE5\JJI16CWD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714488"/>
            <a:ext cx="785818" cy="1109391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857488" y="4286256"/>
            <a:ext cx="1017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643702" y="4286256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7426757" y="4286256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sheep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3929058" y="4286256"/>
            <a:ext cx="1303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chicken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>
            <a:hlinkClick r:id="" action="ppaction://noaction">
              <a:snd r:embed="rId5" name="applause.wav"/>
            </a:hlinkClick>
          </p:cNvPr>
          <p:cNvSpPr txBox="1"/>
          <p:nvPr/>
        </p:nvSpPr>
        <p:spPr>
          <a:xfrm>
            <a:off x="1285852" y="4286256"/>
            <a:ext cx="792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cow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5286380" y="4286256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071670" y="4286256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42910" y="4286256"/>
            <a:ext cx="632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3" descr="C:\Documents and Settings\Admin\Local Settings\Temporary Internet Files\Content.IE5\4ZUR2013\MC9004116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1928802"/>
            <a:ext cx="1143008" cy="1060562"/>
          </a:xfrm>
          <a:prstGeom prst="rect">
            <a:avLst/>
          </a:prstGeom>
          <a:noFill/>
        </p:spPr>
      </p:pic>
      <p:pic>
        <p:nvPicPr>
          <p:cNvPr id="14" name="Picture 7" descr="C:\Documents and Settings\Admin\Local Settings\Temporary Internet Files\Content.IE5\3QAZ8T0Y\MC9003296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2143116"/>
            <a:ext cx="1143008" cy="543695"/>
          </a:xfrm>
          <a:prstGeom prst="rect">
            <a:avLst/>
          </a:prstGeom>
          <a:noFill/>
        </p:spPr>
      </p:pic>
      <p:pic>
        <p:nvPicPr>
          <p:cNvPr id="15" name="Picture 8" descr="C:\Documents and Settings\Admin\Local Settings\Temporary Internet Files\Content.IE5\SUQC2UJR\MC90034485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48" y="2071678"/>
            <a:ext cx="1285884" cy="8007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Autofit/>
          </a:bodyPr>
          <a:lstStyle/>
          <a:p>
            <a:r>
              <a:rPr lang="cs-CZ" sz="3600" b="1" dirty="0" smtClean="0"/>
              <a:t>Použij nová slovíčka a pojmenuj obyvatele farmy:</a:t>
            </a:r>
            <a:endParaRPr lang="cs-CZ" sz="3600" b="1" dirty="0"/>
          </a:p>
        </p:txBody>
      </p:sp>
      <p:pic>
        <p:nvPicPr>
          <p:cNvPr id="4" name="Picture 4" descr="C:\Documents and Settings\Admin\Local Settings\Temporary Internet Files\Content.IE5\JJI16CWD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714488"/>
            <a:ext cx="785818" cy="1109391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857488" y="4286256"/>
            <a:ext cx="1017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" action="ppaction://noaction">
              <a:snd r:embed="rId5" name="applause.wav"/>
            </a:hlinkClick>
          </p:cNvPr>
          <p:cNvSpPr txBox="1"/>
          <p:nvPr/>
        </p:nvSpPr>
        <p:spPr>
          <a:xfrm>
            <a:off x="6643702" y="4286256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7426757" y="4286256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sheep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3929058" y="4286256"/>
            <a:ext cx="1303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chicken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1285852" y="4286256"/>
            <a:ext cx="792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cow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5286380" y="4286256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071670" y="4286256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42910" y="4286256"/>
            <a:ext cx="632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3" descr="C:\Documents and Settings\Admin\Local Settings\Temporary Internet Files\Content.IE5\4ZUR2013\MC9004116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1928802"/>
            <a:ext cx="1143008" cy="1060562"/>
          </a:xfrm>
          <a:prstGeom prst="rect">
            <a:avLst/>
          </a:prstGeom>
          <a:noFill/>
        </p:spPr>
      </p:pic>
      <p:pic>
        <p:nvPicPr>
          <p:cNvPr id="14" name="Picture 7" descr="C:\Documents and Settings\Admin\Local Settings\Temporary Internet Files\Content.IE5\3QAZ8T0Y\MC9003296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2143116"/>
            <a:ext cx="1143008" cy="543695"/>
          </a:xfrm>
          <a:prstGeom prst="rect">
            <a:avLst/>
          </a:prstGeom>
          <a:noFill/>
        </p:spPr>
      </p:pic>
      <p:pic>
        <p:nvPicPr>
          <p:cNvPr id="15" name="Picture 8" descr="C:\Documents and Settings\Admin\Local Settings\Temporary Internet Files\Content.IE5\SUQC2UJR\MC90034485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48" y="2071678"/>
            <a:ext cx="1285884" cy="800755"/>
          </a:xfrm>
          <a:prstGeom prst="rect">
            <a:avLst/>
          </a:prstGeom>
          <a:noFill/>
        </p:spPr>
      </p:pic>
      <p:pic>
        <p:nvPicPr>
          <p:cNvPr id="16" name="Picture 10" descr="C:\Documents and Settings\Admin\Local Settings\Temporary Internet Files\Content.IE5\7PP2C6K1\MC90032647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57884" y="2143116"/>
            <a:ext cx="1071570" cy="784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Autofit/>
          </a:bodyPr>
          <a:lstStyle/>
          <a:p>
            <a:r>
              <a:rPr lang="cs-CZ" sz="3600" b="1" dirty="0" smtClean="0"/>
              <a:t>Použij nová slovíčka a pojmenuj obyvatele farmy:</a:t>
            </a:r>
            <a:endParaRPr lang="cs-CZ" sz="3600" b="1" dirty="0"/>
          </a:p>
        </p:txBody>
      </p:sp>
      <p:pic>
        <p:nvPicPr>
          <p:cNvPr id="4" name="Picture 4" descr="C:\Documents and Settings\Admin\Local Settings\Temporary Internet Files\Content.IE5\JJI16CWD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714488"/>
            <a:ext cx="785818" cy="1109391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857488" y="4286256"/>
            <a:ext cx="1017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643702" y="4286256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7426757" y="4286256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sheep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>
            <a:hlinkClick r:id="" action="ppaction://noaction">
              <a:snd r:embed="rId5" name="applause.wav"/>
            </a:hlinkClick>
          </p:cNvPr>
          <p:cNvSpPr txBox="1"/>
          <p:nvPr/>
        </p:nvSpPr>
        <p:spPr>
          <a:xfrm>
            <a:off x="3929058" y="4286256"/>
            <a:ext cx="1303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chicken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1285852" y="4286256"/>
            <a:ext cx="792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cow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5286380" y="4286256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2071670" y="4286256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>
            <a:hlinkClick r:id="" action="ppaction://noaction">
              <a:snd r:embed="rId4" name="explode.wav"/>
            </a:hlinkClick>
          </p:cNvPr>
          <p:cNvSpPr txBox="1"/>
          <p:nvPr/>
        </p:nvSpPr>
        <p:spPr>
          <a:xfrm>
            <a:off x="642910" y="4286256"/>
            <a:ext cx="632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3" descr="C:\Documents and Settings\Admin\Local Settings\Temporary Internet Files\Content.IE5\4ZUR2013\MC9004116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1928802"/>
            <a:ext cx="1143008" cy="1060562"/>
          </a:xfrm>
          <a:prstGeom prst="rect">
            <a:avLst/>
          </a:prstGeom>
          <a:noFill/>
        </p:spPr>
      </p:pic>
      <p:pic>
        <p:nvPicPr>
          <p:cNvPr id="14" name="Picture 7" descr="C:\Documents and Settings\Admin\Local Settings\Temporary Internet Files\Content.IE5\3QAZ8T0Y\MC9003296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2143116"/>
            <a:ext cx="1143008" cy="543695"/>
          </a:xfrm>
          <a:prstGeom prst="rect">
            <a:avLst/>
          </a:prstGeom>
          <a:noFill/>
        </p:spPr>
      </p:pic>
      <p:pic>
        <p:nvPicPr>
          <p:cNvPr id="15" name="Picture 8" descr="C:\Documents and Settings\Admin\Local Settings\Temporary Internet Files\Content.IE5\SUQC2UJR\MC90034485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48" y="2071678"/>
            <a:ext cx="1285884" cy="800755"/>
          </a:xfrm>
          <a:prstGeom prst="rect">
            <a:avLst/>
          </a:prstGeom>
          <a:noFill/>
        </p:spPr>
      </p:pic>
      <p:pic>
        <p:nvPicPr>
          <p:cNvPr id="16" name="Picture 10" descr="C:\Documents and Settings\Admin\Local Settings\Temporary Internet Files\Content.IE5\7PP2C6K1\MC90032647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57884" y="2143116"/>
            <a:ext cx="1071570" cy="784024"/>
          </a:xfrm>
          <a:prstGeom prst="rect">
            <a:avLst/>
          </a:prstGeom>
          <a:noFill/>
        </p:spPr>
      </p:pic>
      <p:pic>
        <p:nvPicPr>
          <p:cNvPr id="17" name="Picture 11" descr="C:\Documents and Settings\Admin\Local Settings\Temporary Internet Files\Content.IE5\ENRDL3WV\MC90003851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286644" y="2000240"/>
            <a:ext cx="714380" cy="10238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Autofit/>
          </a:bodyPr>
          <a:lstStyle/>
          <a:p>
            <a:r>
              <a:rPr lang="cs-CZ" sz="3600" b="1" dirty="0" smtClean="0"/>
              <a:t>Doplň sloveso </a:t>
            </a:r>
            <a:r>
              <a:rPr lang="cs-CZ" sz="3600" b="1" i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3600" b="1" dirty="0" smtClean="0"/>
              <a:t> nebo </a:t>
            </a:r>
            <a:r>
              <a:rPr lang="cs-CZ" sz="3600" b="1" i="1" dirty="0" smtClean="0">
                <a:solidFill>
                  <a:schemeClr val="accent2">
                    <a:lumMod val="75000"/>
                  </a:schemeClr>
                </a:solidFill>
              </a:rPr>
              <a:t>are </a:t>
            </a:r>
            <a:r>
              <a:rPr lang="cs-CZ" sz="3600" b="1" dirty="0" smtClean="0"/>
              <a:t>do vět. </a:t>
            </a:r>
            <a:br>
              <a:rPr lang="cs-CZ" sz="3600" b="1" dirty="0" smtClean="0"/>
            </a:br>
            <a:r>
              <a:rPr lang="cs-CZ" sz="3600" b="1" dirty="0" smtClean="0"/>
              <a:t>Přečti je a přelož:</a:t>
            </a:r>
            <a:endParaRPr lang="cs-CZ" sz="3600" b="1" dirty="0"/>
          </a:p>
        </p:txBody>
      </p:sp>
      <p:sp>
        <p:nvSpPr>
          <p:cNvPr id="5" name="TextovéPole 4">
            <a:hlinkClick r:id="" action="ppaction://noaction">
              <a:snd r:embed="rId3" name="explode.wav"/>
            </a:hlinkClick>
          </p:cNvPr>
          <p:cNvSpPr txBox="1"/>
          <p:nvPr/>
        </p:nvSpPr>
        <p:spPr>
          <a:xfrm>
            <a:off x="6000760" y="3620160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black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>
            <a:hlinkClick r:id="" action="ppaction://noaction">
              <a:snd r:embed="rId3" name="explode.wav"/>
            </a:hlinkClick>
          </p:cNvPr>
          <p:cNvSpPr txBox="1"/>
          <p:nvPr/>
        </p:nvSpPr>
        <p:spPr>
          <a:xfrm>
            <a:off x="5929322" y="4906044"/>
            <a:ext cx="1248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brown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>
            <a:hlinkClick r:id="" action="ppaction://noaction">
              <a:snd r:embed="rId3" name="explode.wav"/>
            </a:hlinkClick>
          </p:cNvPr>
          <p:cNvSpPr txBox="1"/>
          <p:nvPr/>
        </p:nvSpPr>
        <p:spPr>
          <a:xfrm>
            <a:off x="3786182" y="6000768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ping.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>
            <a:hlinkClick r:id="" action="ppaction://noaction">
              <a:snd r:embed="rId3" name="explode.wav"/>
            </a:hlinkClick>
          </p:cNvPr>
          <p:cNvSpPr txBox="1"/>
          <p:nvPr/>
        </p:nvSpPr>
        <p:spPr>
          <a:xfrm>
            <a:off x="4214810" y="2334276"/>
            <a:ext cx="1130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white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2285984" y="2714620"/>
            <a:ext cx="14287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4" descr="C:\Documents and Settings\Admin\Local Settings\Temporary Internet Files\Content.IE5\JJI16CWD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3000372"/>
            <a:ext cx="785818" cy="1109391"/>
          </a:xfrm>
          <a:prstGeom prst="rect">
            <a:avLst/>
          </a:prstGeom>
          <a:noFill/>
        </p:spPr>
      </p:pic>
      <p:pic>
        <p:nvPicPr>
          <p:cNvPr id="30" name="Picture 7" descr="C:\Documents and Settings\Admin\Local Settings\Temporary Internet Files\Content.IE5\3QAZ8T0Y\MC9003296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76375" y="3643314"/>
            <a:ext cx="1143008" cy="543695"/>
          </a:xfrm>
          <a:prstGeom prst="rect">
            <a:avLst/>
          </a:prstGeom>
          <a:noFill/>
        </p:spPr>
      </p:pic>
      <p:cxnSp>
        <p:nvCxnSpPr>
          <p:cNvPr id="31" name="Přímá spojovací čára 30"/>
          <p:cNvCxnSpPr/>
          <p:nvPr/>
        </p:nvCxnSpPr>
        <p:spPr>
          <a:xfrm>
            <a:off x="4176573" y="4000504"/>
            <a:ext cx="14287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12" descr="C:\Documents and Settings\Admin\Local Settings\Temporary Internet Files\Content.IE5\AGDBI8N0\MC90031909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28662" y="1857364"/>
            <a:ext cx="1053269" cy="933675"/>
          </a:xfrm>
          <a:prstGeom prst="rect">
            <a:avLst/>
          </a:prstGeom>
          <a:noFill/>
        </p:spPr>
      </p:pic>
      <p:sp>
        <p:nvSpPr>
          <p:cNvPr id="33" name="TextovéPole 32">
            <a:hlinkClick r:id="" action="ppaction://noaction">
              <a:snd r:embed="rId3" name="explode.wav"/>
            </a:hlinkClick>
          </p:cNvPr>
          <p:cNvSpPr txBox="1"/>
          <p:nvPr/>
        </p:nvSpPr>
        <p:spPr>
          <a:xfrm>
            <a:off x="1785918" y="3620160"/>
            <a:ext cx="747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4" name="Picture 8" descr="C:\Documents and Settings\Admin\Local Settings\Temporary Internet Files\Content.IE5\SUQC2UJR\MC9003448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472" y="4572008"/>
            <a:ext cx="1285884" cy="800755"/>
          </a:xfrm>
          <a:prstGeom prst="rect">
            <a:avLst/>
          </a:prstGeom>
          <a:noFill/>
        </p:spPr>
      </p:pic>
      <p:pic>
        <p:nvPicPr>
          <p:cNvPr id="35" name="Picture 9" descr="C:\Documents and Settings\Admin\Local Settings\Temporary Internet Files\Content.IE5\VP6MTN7H\MC90032646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43174" y="4357694"/>
            <a:ext cx="1143008" cy="989042"/>
          </a:xfrm>
          <a:prstGeom prst="rect">
            <a:avLst/>
          </a:prstGeom>
          <a:noFill/>
        </p:spPr>
      </p:pic>
      <p:sp>
        <p:nvSpPr>
          <p:cNvPr id="36" name="TextovéPole 35">
            <a:hlinkClick r:id="" action="ppaction://noaction">
              <a:snd r:embed="rId3" name="explode.wav"/>
            </a:hlinkClick>
          </p:cNvPr>
          <p:cNvSpPr txBox="1"/>
          <p:nvPr/>
        </p:nvSpPr>
        <p:spPr>
          <a:xfrm>
            <a:off x="1857356" y="4834606"/>
            <a:ext cx="747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4071934" y="5286388"/>
            <a:ext cx="14287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10" descr="C:\Documents and Settings\Admin\Local Settings\Temporary Internet Files\Content.IE5\7PP2C6K1\MC90032647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48" y="5715016"/>
            <a:ext cx="1071570" cy="784024"/>
          </a:xfrm>
          <a:prstGeom prst="rect">
            <a:avLst/>
          </a:prstGeom>
          <a:noFill/>
        </p:spPr>
      </p:pic>
      <p:cxnSp>
        <p:nvCxnSpPr>
          <p:cNvPr id="39" name="Přímá spojovací čára 38"/>
          <p:cNvCxnSpPr/>
          <p:nvPr/>
        </p:nvCxnSpPr>
        <p:spPr>
          <a:xfrm>
            <a:off x="2071670" y="6429396"/>
            <a:ext cx="14287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>
            <a:noAutofit/>
          </a:bodyPr>
          <a:lstStyle/>
          <a:p>
            <a:r>
              <a:rPr lang="cs-CZ" sz="3600" b="1" dirty="0" err="1" smtClean="0"/>
              <a:t>Vocabulary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200" b="1" dirty="0" smtClean="0"/>
              <a:t>(spoj slovíčka s překladem)</a:t>
            </a:r>
            <a:endParaRPr lang="cs-CZ" sz="2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500175"/>
            <a:ext cx="8286808" cy="4955203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indent="1609725"/>
            <a:r>
              <a:rPr lang="cs-CZ" sz="2400" b="1" dirty="0" err="1" smtClean="0"/>
              <a:t>Cat</a:t>
            </a:r>
            <a:endParaRPr lang="cs-CZ" sz="24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Dog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err="1" smtClean="0"/>
              <a:t>Pig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err="1" smtClean="0"/>
              <a:t>Cow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Mouse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err="1" smtClean="0"/>
              <a:t>Horse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err="1" smtClean="0"/>
              <a:t>Sheep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err="1" smtClean="0"/>
              <a:t>Chicken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err="1" smtClean="0"/>
              <a:t>Farmer</a:t>
            </a:r>
            <a:endParaRPr lang="cs-CZ" sz="2000" b="1" dirty="0" smtClean="0"/>
          </a:p>
          <a:p>
            <a:pPr indent="1979613"/>
            <a:endParaRPr lang="cs-CZ" sz="2000" b="1" dirty="0" smtClean="0"/>
          </a:p>
          <a:p>
            <a:pPr indent="1609725"/>
            <a:r>
              <a:rPr lang="cs-CZ" sz="2400" b="1" dirty="0" smtClean="0"/>
              <a:t>Pes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Prase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Myš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Kůň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Ovce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Kuře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Farmář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Kočka</a:t>
            </a:r>
            <a:endParaRPr lang="cs-CZ" sz="2000" b="1" dirty="0" smtClean="0"/>
          </a:p>
          <a:p>
            <a:pPr indent="1609725"/>
            <a:endParaRPr lang="cs-CZ" sz="1000" b="1" dirty="0" smtClean="0"/>
          </a:p>
          <a:p>
            <a:pPr indent="1609725"/>
            <a:r>
              <a:rPr lang="cs-CZ" sz="2400" b="1" dirty="0" smtClean="0"/>
              <a:t>Kráva</a:t>
            </a:r>
            <a:endParaRPr lang="cs-CZ" sz="2000" b="1" dirty="0" smtClean="0"/>
          </a:p>
        </p:txBody>
      </p:sp>
      <p:sp>
        <p:nvSpPr>
          <p:cNvPr id="7" name="Tlačítko akce: Video 6">
            <a:hlinkClick r:id="rId3" highlightClick="1"/>
          </p:cNvPr>
          <p:cNvSpPr/>
          <p:nvPr/>
        </p:nvSpPr>
        <p:spPr>
          <a:xfrm>
            <a:off x="8286776" y="6143644"/>
            <a:ext cx="428628" cy="428628"/>
          </a:xfrm>
          <a:prstGeom prst="actionButtonMovie">
            <a:avLst/>
          </a:prstGeo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5400000" scaled="1"/>
            <a:tileRect/>
          </a:gradFill>
          <a:ln w="34925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2214554"/>
            <a:ext cx="721523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Všechny uveřejněné odkazy [cit. 2012-02-11].</a:t>
            </a:r>
          </a:p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endParaRPr lang="cs-CZ" sz="3200" dirty="0" smtClean="0"/>
          </a:p>
          <a:p>
            <a:r>
              <a:rPr lang="cs-CZ" dirty="0" smtClean="0"/>
              <a:t>http://slovnik.seznam.cz </a:t>
            </a:r>
          </a:p>
          <a:p>
            <a:r>
              <a:rPr lang="cs-CZ" dirty="0" smtClean="0"/>
              <a:t>http://www.youtube.com/watch?v=PR3UCF4QGEw</a:t>
            </a:r>
          </a:p>
          <a:p>
            <a:endParaRPr lang="cs-CZ" dirty="0" smtClean="0"/>
          </a:p>
          <a:p>
            <a:endParaRPr lang="cs-CZ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310</Words>
  <Application>Microsoft Office PowerPoint</Application>
  <PresentationFormat>On-screen Show (4:3)</PresentationFormat>
  <Paragraphs>140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Slide 1</vt:lpstr>
      <vt:lpstr>Anotace</vt:lpstr>
      <vt:lpstr>Little farm</vt:lpstr>
      <vt:lpstr>Who live on the farm?</vt:lpstr>
      <vt:lpstr>Použij nová slovíčka a pojmenuj obyvatele farmy:</vt:lpstr>
      <vt:lpstr>Použij nová slovíčka a pojmenuj obyvatele farmy:</vt:lpstr>
      <vt:lpstr>Použij nová slovíčka a pojmenuj obyvatele farmy:</vt:lpstr>
      <vt:lpstr>Použij nová slovíčka a pojmenuj obyvatele farmy:</vt:lpstr>
      <vt:lpstr>Použij nová slovíčka a pojmenuj obyvatele farmy:</vt:lpstr>
      <vt:lpstr>Použij nová slovíčka a pojmenuj obyvatele farmy:</vt:lpstr>
      <vt:lpstr>Doplň sloveso is nebo are do vět.  Přečti je a přelož:</vt:lpstr>
      <vt:lpstr>Vocabulary (spoj slovíčka s překladem)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2012-12-10T19:20:16Z</dcterms:created>
  <dcterms:modified xsi:type="dcterms:W3CDTF">2012-12-10T19:20:37Z</dcterms:modified>
</cp:coreProperties>
</file>