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Shopping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892D5C-5D29-4D3A-AB74-771DE1C692F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401EF2-E282-49C7-B751-2A85AAE0C8D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AFE67D-C121-4D5D-9E3F-16331F955910}" type="presOf" srcId="{757F3AB3-0718-4624-B441-E567A8F0AB56}" destId="{333A1088-737F-45CB-B68E-254E46348037}" srcOrd="0" destOrd="0" presId="urn:microsoft.com/office/officeart/2005/8/layout/target3"/>
    <dgm:cxn modelId="{5E95EDDE-3EA2-4EFB-83A9-5E5DB7BDBD20}" type="presOf" srcId="{D8197B8C-B260-4A16-BDF4-0947B075E274}" destId="{5A5FFA88-C948-4069-8E93-59FA12366E83}" srcOrd="1" destOrd="0" presId="urn:microsoft.com/office/officeart/2005/8/layout/target3"/>
    <dgm:cxn modelId="{32165C21-3274-4349-B71D-6F8C563FA8D9}" type="presOf" srcId="{D8197B8C-B260-4A16-BDF4-0947B075E274}" destId="{25B08C86-7E15-44DC-BE7F-FFB55DD49D12}" srcOrd="0" destOrd="0" presId="urn:microsoft.com/office/officeart/2005/8/layout/target3"/>
    <dgm:cxn modelId="{DAEDD5DB-2F18-4BC7-B8C5-527F6DBD9147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79AE9C-E334-4035-88EC-642AAC73008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0C75CD-8EC0-4F9C-A56C-89E59F2E65F1}" type="presOf" srcId="{4C35D32F-0EAB-4CD7-82EE-45574DC2A586}" destId="{8BEBB6EC-1DAA-4CAC-8A25-BC0FCBD5DBD5}" srcOrd="0" destOrd="0" presId="urn:microsoft.com/office/officeart/2005/8/layout/target3"/>
    <dgm:cxn modelId="{6E8EEBAB-7329-4917-8C72-655D79AB6811}" type="presOf" srcId="{4C35D32F-0EAB-4CD7-82EE-45574DC2A586}" destId="{890E4F0B-2866-4A3F-A3C7-2A14B1797930}" srcOrd="1" destOrd="0" presId="urn:microsoft.com/office/officeart/2005/8/layout/target3"/>
    <dgm:cxn modelId="{39975A62-4B87-48D6-810F-A26C141264F6}" type="presOf" srcId="{D1B46980-6531-4606-95E6-44980827E919}" destId="{2BE915AB-18AA-4053-B92C-3BFC9ED204BB}" srcOrd="1" destOrd="0" presId="urn:microsoft.com/office/officeart/2005/8/layout/target3"/>
    <dgm:cxn modelId="{67C4ED23-0087-42D1-A01F-793AE2900F28}" type="presOf" srcId="{D1D4F407-5343-4D3F-B5B9-D407B03CAEB4}" destId="{D005CE8C-CC26-4C3E-AC11-E15060ECD759}" srcOrd="0" destOrd="0" presId="urn:microsoft.com/office/officeart/2005/8/layout/target3"/>
    <dgm:cxn modelId="{3141ED7A-F7FB-4148-B66E-F8B2C646F3C2}" type="presParOf" srcId="{333A1088-737F-45CB-B68E-254E46348037}" destId="{F5ABB229-8D3B-4694-996A-96F23CF14429}" srcOrd="0" destOrd="0" presId="urn:microsoft.com/office/officeart/2005/8/layout/target3"/>
    <dgm:cxn modelId="{5010980A-1E7D-46C4-8128-AC1857D2DF99}" type="presParOf" srcId="{333A1088-737F-45CB-B68E-254E46348037}" destId="{F41139FD-01EE-4571-8B17-4FB00FC51163}" srcOrd="1" destOrd="0" presId="urn:microsoft.com/office/officeart/2005/8/layout/target3"/>
    <dgm:cxn modelId="{B0B63DCC-D4F1-47A7-8467-F9E54BE8480E}" type="presParOf" srcId="{333A1088-737F-45CB-B68E-254E46348037}" destId="{D005CE8C-CC26-4C3E-AC11-E15060ECD759}" srcOrd="2" destOrd="0" presId="urn:microsoft.com/office/officeart/2005/8/layout/target3"/>
    <dgm:cxn modelId="{05422A59-52D8-4482-BDCC-44A3EEC17A2A}" type="presParOf" srcId="{333A1088-737F-45CB-B68E-254E46348037}" destId="{2C702D82-9B77-49B7-9568-BB8EB47C3372}" srcOrd="3" destOrd="0" presId="urn:microsoft.com/office/officeart/2005/8/layout/target3"/>
    <dgm:cxn modelId="{6B3E099F-DFD2-4D8C-BEB2-C4D961063223}" type="presParOf" srcId="{333A1088-737F-45CB-B68E-254E46348037}" destId="{A52A0455-90FF-4808-ABD0-F02540D31D5A}" srcOrd="4" destOrd="0" presId="urn:microsoft.com/office/officeart/2005/8/layout/target3"/>
    <dgm:cxn modelId="{03A43DCB-E8D9-4BEA-8647-DDDC08C46858}" type="presParOf" srcId="{333A1088-737F-45CB-B68E-254E46348037}" destId="{6140AFEC-043D-4C43-A2F9-D0F5331DF3A3}" srcOrd="5" destOrd="0" presId="urn:microsoft.com/office/officeart/2005/8/layout/target3"/>
    <dgm:cxn modelId="{8C90FCB6-BBA2-4143-B58D-40AF4A1CC6D4}" type="presParOf" srcId="{333A1088-737F-45CB-B68E-254E46348037}" destId="{9358AC05-5D7D-4327-9F80-1AD486AEA664}" srcOrd="6" destOrd="0" presId="urn:microsoft.com/office/officeart/2005/8/layout/target3"/>
    <dgm:cxn modelId="{18A4A5CC-6741-44BB-857D-175400C3D639}" type="presParOf" srcId="{333A1088-737F-45CB-B68E-254E46348037}" destId="{313FC574-E1CD-4FB4-B054-0B805CE0447D}" srcOrd="7" destOrd="0" presId="urn:microsoft.com/office/officeart/2005/8/layout/target3"/>
    <dgm:cxn modelId="{2C3BA079-5A3B-4F09-883A-8B10F626EA3E}" type="presParOf" srcId="{333A1088-737F-45CB-B68E-254E46348037}" destId="{619D679B-A015-4ECF-8348-D1034C574F40}" srcOrd="8" destOrd="0" presId="urn:microsoft.com/office/officeart/2005/8/layout/target3"/>
    <dgm:cxn modelId="{A72FEEBA-E87F-4BAD-B722-4C297C579C17}" type="presParOf" srcId="{333A1088-737F-45CB-B68E-254E46348037}" destId="{322283A8-4A27-4CDA-BAE3-F381106A9174}" srcOrd="9" destOrd="0" presId="urn:microsoft.com/office/officeart/2005/8/layout/target3"/>
    <dgm:cxn modelId="{E5B0C5DB-0B2D-40A5-93B6-D0601D9F805B}" type="presParOf" srcId="{333A1088-737F-45CB-B68E-254E46348037}" destId="{FFC9F71D-1B4F-4AD9-A4A6-86ADEFC8AF5C}" srcOrd="10" destOrd="0" presId="urn:microsoft.com/office/officeart/2005/8/layout/target3"/>
    <dgm:cxn modelId="{A6546C1E-CD26-49CA-A012-86ED6CD90359}" type="presParOf" srcId="{333A1088-737F-45CB-B68E-254E46348037}" destId="{25B08C86-7E15-44DC-BE7F-FFB55DD49D12}" srcOrd="11" destOrd="0" presId="urn:microsoft.com/office/officeart/2005/8/layout/target3"/>
    <dgm:cxn modelId="{87A8F4F3-7693-4A75-B0A8-B725A70979BC}" type="presParOf" srcId="{333A1088-737F-45CB-B68E-254E46348037}" destId="{76644BE8-9D7C-4C09-B250-3D10AF48CBB7}" srcOrd="12" destOrd="0" presId="urn:microsoft.com/office/officeart/2005/8/layout/target3"/>
    <dgm:cxn modelId="{D3C03903-1631-40D9-A203-4771AEADEDCB}" type="presParOf" srcId="{333A1088-737F-45CB-B68E-254E46348037}" destId="{EE85B701-7295-41C0-BA7A-34D3756A2AE6}" srcOrd="13" destOrd="0" presId="urn:microsoft.com/office/officeart/2005/8/layout/target3"/>
    <dgm:cxn modelId="{2873A00B-86A4-4616-B574-90D69D9ADE08}" type="presParOf" srcId="{333A1088-737F-45CB-B68E-254E46348037}" destId="{8BEBB6EC-1DAA-4CAC-8A25-BC0FCBD5DBD5}" srcOrd="14" destOrd="0" presId="urn:microsoft.com/office/officeart/2005/8/layout/target3"/>
    <dgm:cxn modelId="{CFF1C306-B2F3-437D-BF05-14CEC4F7F74B}" type="presParOf" srcId="{333A1088-737F-45CB-B68E-254E46348037}" destId="{AED2198E-93D5-4001-81B4-73124B309672}" srcOrd="15" destOrd="0" presId="urn:microsoft.com/office/officeart/2005/8/layout/target3"/>
    <dgm:cxn modelId="{C3C709ED-AC48-4D76-8085-F9277D3CB8BD}" type="presParOf" srcId="{333A1088-737F-45CB-B68E-254E46348037}" destId="{2BE915AB-18AA-4053-B92C-3BFC9ED204BB}" srcOrd="16" destOrd="0" presId="urn:microsoft.com/office/officeart/2005/8/layout/target3"/>
    <dgm:cxn modelId="{0F1E2199-E907-4FD5-B3B2-FE37CC94CD10}" type="presParOf" srcId="{333A1088-737F-45CB-B68E-254E46348037}" destId="{6BB5E863-4638-4E1D-BFDE-399D028AC4ED}" srcOrd="17" destOrd="0" presId="urn:microsoft.com/office/officeart/2005/8/layout/target3"/>
    <dgm:cxn modelId="{C2FA3B8A-F3DB-43D2-B7B8-B947058AD91B}" type="presParOf" srcId="{333A1088-737F-45CB-B68E-254E46348037}" destId="{5A5FFA88-C948-4069-8E93-59FA12366E83}" srcOrd="18" destOrd="0" presId="urn:microsoft.com/office/officeart/2005/8/layout/target3"/>
    <dgm:cxn modelId="{25A616A7-0811-424A-AF5E-AEDCD600CCA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44575"/>
                <a:satOff val="-3024"/>
                <a:lumOff val="16825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44575"/>
              <a:satOff val="-3024"/>
              <a:lumOff val="1682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289150"/>
                <a:satOff val="-6048"/>
                <a:lumOff val="33650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89150"/>
              <a:satOff val="-6048"/>
              <a:lumOff val="3365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289150"/>
                <a:satOff val="-6048"/>
                <a:lumOff val="33650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75574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89150"/>
              <a:satOff val="-6048"/>
              <a:lumOff val="3365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Shopping</a:t>
          </a:r>
          <a:endParaRPr lang="cs-CZ" sz="2000" kern="1200" dirty="0"/>
        </a:p>
      </dsp:txBody>
      <dsp:txXfrm>
        <a:off x="1537057" y="1475574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44575"/>
                <a:satOff val="-3024"/>
                <a:lumOff val="16825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44575"/>
              <a:satOff val="-3024"/>
              <a:lumOff val="1682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04AC1D-054D-4455-84F6-BACB40D19832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AA5D8E-DFF8-49FF-9CFD-B2626F49B81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AA5D8E-DFF8-49FF-9CFD-B2626F49B819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A344F-77B9-466C-AAB4-F058C189091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D9E80-FF40-4F7B-B90D-0FBF2B6068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3.gi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audio" Target="../media/audio1.wav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10.jpeg"/><Relationship Id="rId18" Type="http://schemas.openxmlformats.org/officeDocument/2006/relationships/image" Target="../media/image13.jpeg"/><Relationship Id="rId3" Type="http://schemas.openxmlformats.org/officeDocument/2006/relationships/audio" Target="../media/audio2.wav"/><Relationship Id="rId21" Type="http://schemas.openxmlformats.org/officeDocument/2006/relationships/audio" Target="../media/audio10.wav"/><Relationship Id="rId7" Type="http://schemas.openxmlformats.org/officeDocument/2006/relationships/audio" Target="../media/audio4.wav"/><Relationship Id="rId12" Type="http://schemas.openxmlformats.org/officeDocument/2006/relationships/audio" Target="../media/audio6.wav"/><Relationship Id="rId17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6" Type="http://schemas.openxmlformats.org/officeDocument/2006/relationships/audio" Target="../media/audio8.wav"/><Relationship Id="rId20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7.jpeg"/><Relationship Id="rId5" Type="http://schemas.openxmlformats.org/officeDocument/2006/relationships/audio" Target="../media/audio3.wav"/><Relationship Id="rId15" Type="http://schemas.openxmlformats.org/officeDocument/2006/relationships/image" Target="../media/image18.jpeg"/><Relationship Id="rId10" Type="http://schemas.openxmlformats.org/officeDocument/2006/relationships/image" Target="../media/image7.jpeg"/><Relationship Id="rId19" Type="http://schemas.openxmlformats.org/officeDocument/2006/relationships/audio" Target="../media/audio9.wav"/><Relationship Id="rId4" Type="http://schemas.openxmlformats.org/officeDocument/2006/relationships/image" Target="../media/image6.jpeg"/><Relationship Id="rId9" Type="http://schemas.openxmlformats.org/officeDocument/2006/relationships/audio" Target="../media/audio5.wav"/><Relationship Id="rId14" Type="http://schemas.openxmlformats.org/officeDocument/2006/relationships/audio" Target="../media/audio7.wav"/><Relationship Id="rId22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9.png"/><Relationship Id="rId7" Type="http://schemas.openxmlformats.org/officeDocument/2006/relationships/image" Target="../media/image8.jpeg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audio" Target="../media/audio10.wav"/><Relationship Id="rId5" Type="http://schemas.openxmlformats.org/officeDocument/2006/relationships/image" Target="../media/image6.jpeg"/><Relationship Id="rId10" Type="http://schemas.openxmlformats.org/officeDocument/2006/relationships/image" Target="../media/image18.jpeg"/><Relationship Id="rId4" Type="http://schemas.openxmlformats.org/officeDocument/2006/relationships/image" Target="../media/image4.jpeg"/><Relationship Id="rId9" Type="http://schemas.openxmlformats.org/officeDocument/2006/relationships/audio" Target="../media/audio7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audio" Target="../media/audio9.wav"/><Relationship Id="rId18" Type="http://schemas.openxmlformats.org/officeDocument/2006/relationships/image" Target="../media/image10.jpeg"/><Relationship Id="rId3" Type="http://schemas.openxmlformats.org/officeDocument/2006/relationships/audio" Target="../media/audio2.wav"/><Relationship Id="rId7" Type="http://schemas.openxmlformats.org/officeDocument/2006/relationships/audio" Target="../media/audio5.wav"/><Relationship Id="rId12" Type="http://schemas.openxmlformats.org/officeDocument/2006/relationships/image" Target="../media/image13.jpeg"/><Relationship Id="rId17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0.jpeg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audio" Target="../media/audio8.wav"/><Relationship Id="rId5" Type="http://schemas.openxmlformats.org/officeDocument/2006/relationships/audio" Target="../media/audio4.wav"/><Relationship Id="rId15" Type="http://schemas.openxmlformats.org/officeDocument/2006/relationships/audio" Target="../media/audio10.wav"/><Relationship Id="rId10" Type="http://schemas.openxmlformats.org/officeDocument/2006/relationships/image" Target="../media/image18.jpeg"/><Relationship Id="rId19" Type="http://schemas.openxmlformats.org/officeDocument/2006/relationships/image" Target="../media/image21.jpeg"/><Relationship Id="rId4" Type="http://schemas.openxmlformats.org/officeDocument/2006/relationships/image" Target="../media/image6.jpeg"/><Relationship Id="rId9" Type="http://schemas.openxmlformats.org/officeDocument/2006/relationships/audio" Target="../media/audio7.wav"/><Relationship Id="rId1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audio" Target="../media/audio9.wav"/><Relationship Id="rId18" Type="http://schemas.openxmlformats.org/officeDocument/2006/relationships/image" Target="../media/image10.jpeg"/><Relationship Id="rId3" Type="http://schemas.openxmlformats.org/officeDocument/2006/relationships/audio" Target="../media/audio2.wav"/><Relationship Id="rId7" Type="http://schemas.openxmlformats.org/officeDocument/2006/relationships/audio" Target="../media/audio5.wav"/><Relationship Id="rId12" Type="http://schemas.openxmlformats.org/officeDocument/2006/relationships/image" Target="../media/image13.jpeg"/><Relationship Id="rId17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0.jpeg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audio" Target="../media/audio8.wav"/><Relationship Id="rId5" Type="http://schemas.openxmlformats.org/officeDocument/2006/relationships/audio" Target="../media/audio4.wav"/><Relationship Id="rId15" Type="http://schemas.openxmlformats.org/officeDocument/2006/relationships/audio" Target="../media/audio10.wav"/><Relationship Id="rId10" Type="http://schemas.openxmlformats.org/officeDocument/2006/relationships/image" Target="../media/image18.jpeg"/><Relationship Id="rId19" Type="http://schemas.openxmlformats.org/officeDocument/2006/relationships/image" Target="../media/image21.jpeg"/><Relationship Id="rId4" Type="http://schemas.openxmlformats.org/officeDocument/2006/relationships/image" Target="../media/image6.jpeg"/><Relationship Id="rId9" Type="http://schemas.openxmlformats.org/officeDocument/2006/relationships/audio" Target="../media/audio7.wav"/><Relationship Id="rId1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4171592"/>
              </p:ext>
            </p:extLst>
          </p:nvPr>
        </p:nvGraphicFramePr>
        <p:xfrm>
          <a:off x="251521" y="64291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 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</a:t>
            </a:r>
            <a:r>
              <a:rPr lang="cs-CZ" smtClean="0"/>
              <a:t>zásoby Nákupování a slovese like</a:t>
            </a:r>
            <a:endParaRPr lang="cs-CZ" dirty="0" smtClean="0"/>
          </a:p>
          <a:p>
            <a:r>
              <a:rPr lang="cs-CZ" dirty="0" smtClean="0"/>
              <a:t>Žák si může opakovaně klikat na jednotlivá slova a tím procvičovat výslovnost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15. 1. 2012</a:t>
            </a:r>
            <a:endParaRPr lang="en-US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3240" y="357166"/>
            <a:ext cx="2786082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soft" dir="t"/>
          </a:scene3d>
          <a:sp3d extrusionH="184150" contourW="114300" prstMaterial="flat">
            <a:bevelT w="552450" h="14605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 Anotace</a:t>
            </a:r>
            <a:endParaRPr lang="cs-CZ" sz="5400" b="1" dirty="0"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osik7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46418">
            <a:off x="1706702" y="538395"/>
            <a:ext cx="1278355" cy="13989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ovéPole 5">
            <a:hlinkClick r:id="" action="ppaction://noaction">
              <a:snd r:embed="rId4" name="shopping.wav"/>
            </a:hlinkClick>
          </p:cNvPr>
          <p:cNvSpPr txBox="1"/>
          <p:nvPr/>
        </p:nvSpPr>
        <p:spPr>
          <a:xfrm>
            <a:off x="3428992" y="714356"/>
            <a:ext cx="3286148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soft" dir="t"/>
          </a:scene3d>
          <a:sp3d extrusionH="184150" contourW="114300" prstMaterial="flat">
            <a:bevelT w="552450" h="14605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 </a:t>
            </a:r>
            <a:r>
              <a:rPr lang="cs-CZ" sz="5400" b="1" dirty="0" err="1" smtClean="0"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Shopping</a:t>
            </a:r>
            <a:endParaRPr lang="cs-CZ" sz="5400" b="1" dirty="0"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  <p:pic>
        <p:nvPicPr>
          <p:cNvPr id="7" name="Obrázek 6" descr="jablk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0628" y="5286388"/>
            <a:ext cx="1498334" cy="111155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9" name="Obrázek 8" descr="knih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86182" y="4214818"/>
            <a:ext cx="1333509" cy="1060605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0" name="Obrázek 9" descr="brambor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857356" y="3143248"/>
            <a:ext cx="1728472" cy="100251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1" name="Obrázek 10" descr="lemon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00760" y="4214818"/>
            <a:ext cx="1071570" cy="1083625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2" name="Obrázek 11" descr="maso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286644" y="5143512"/>
            <a:ext cx="1357298" cy="135729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3" name="Obrázek 12" descr="mléko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57158" y="5214950"/>
            <a:ext cx="1455561" cy="145556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4" name="Obrázek 13" descr="mrkev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 rot="18432656">
            <a:off x="720693" y="3212149"/>
            <a:ext cx="828932" cy="168311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5" name="Obrázek 14" descr="panenka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500298" y="4786322"/>
            <a:ext cx="1239616" cy="150017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6" name="Obrázek 15" descr="shopping-basket-filled-with-groceries.-thumb5676259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143768" y="3143248"/>
            <a:ext cx="1648902" cy="1096520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7" name="Obrázek 16" descr="Chlebtmavy1200g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000628" y="2857496"/>
            <a:ext cx="1571636" cy="1044892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telo_dlihmo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1643050"/>
            <a:ext cx="1982293" cy="4751563"/>
          </a:xfrm>
          <a:prstGeom prst="flowChartAlternateProcess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857356" y="214290"/>
            <a:ext cx="5429288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chemeClr val="tx1"/>
            </a:solidFill>
          </a:ln>
          <a:scene3d>
            <a:camera prst="orthographicFront"/>
            <a:lightRig rig="soft" dir="t"/>
          </a:scene3d>
          <a:sp3d extrusionH="184150" contourW="38100" prstMaterial="flat">
            <a:bevelT w="46990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John goes shopping for a lunch</a:t>
            </a:r>
            <a:endParaRPr lang="cs-CZ" sz="4000" b="1" dirty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8" name="Svislý svitek 7"/>
          <p:cNvSpPr/>
          <p:nvPr/>
        </p:nvSpPr>
        <p:spPr>
          <a:xfrm>
            <a:off x="4572000" y="1571612"/>
            <a:ext cx="3786182" cy="4643470"/>
          </a:xfrm>
          <a:prstGeom prst="verticalScrol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    </a:t>
            </a:r>
            <a:r>
              <a:rPr lang="cs-CZ" sz="32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Shopping</a:t>
            </a:r>
            <a:r>
              <a:rPr lang="cs-CZ" sz="32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list:</a:t>
            </a:r>
          </a:p>
          <a:p>
            <a:pPr algn="ctr"/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2800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Some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potatoes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One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lemon</a:t>
            </a:r>
            <a:endParaRPr lang="cs-CZ" sz="2800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Two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breads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Some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juice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Two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pieces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meat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2800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214290"/>
            <a:ext cx="6429420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chemeClr val="tx1"/>
            </a:solidFill>
          </a:ln>
          <a:scene3d>
            <a:camera prst="orthographicFront"/>
            <a:lightRig rig="soft" dir="t"/>
          </a:scene3d>
          <a:sp3d extrusionH="184150" contourW="38100" prstMaterial="flat">
            <a:bevelT w="46990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Vyberte nákup podle seznamu:</a:t>
            </a:r>
            <a:endParaRPr lang="cs-CZ" sz="4000" b="1" dirty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214282" y="1500174"/>
            <a:ext cx="2643206" cy="3929090"/>
          </a:xfrm>
          <a:prstGeom prst="verticalScrol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Some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potatoes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11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One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lemon</a:t>
            </a:r>
          </a:p>
          <a:p>
            <a:pPr algn="ctr"/>
            <a:endParaRPr lang="cs-CZ" sz="1100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Two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breads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11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Some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juice</a:t>
            </a:r>
            <a:endParaRPr lang="cs-CZ" sz="28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sz="1100" b="1" dirty="0" smtClean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Two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pieces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Brush Script MT" pitchFamily="66" charset="0"/>
                <a:cs typeface="Times New Roman" pitchFamily="18" charset="0"/>
              </a:rPr>
              <a:t>meat</a:t>
            </a:r>
            <a:endParaRPr lang="cs-CZ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  <a:p>
            <a:pPr algn="ctr"/>
            <a:endParaRPr lang="cs-CZ" b="1" dirty="0">
              <a:solidFill>
                <a:schemeClr val="tx1"/>
              </a:solidFill>
              <a:latin typeface="Brush Script MT" pitchFamily="66" charset="0"/>
              <a:cs typeface="Times New Roman" pitchFamily="18" charset="0"/>
            </a:endParaRPr>
          </a:p>
        </p:txBody>
      </p:sp>
      <p:pic>
        <p:nvPicPr>
          <p:cNvPr id="6" name="Obrázek 5" descr="brambory.jpg">
            <a:hlinkClick r:id="" action="ppaction://noaction">
              <a:snd r:embed="rId3" name="potatoes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1285860"/>
            <a:ext cx="1728472" cy="100251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7" name="Obrázek 6" descr="mléko.png">
            <a:hlinkClick r:id="" action="ppaction://noaction">
              <a:snd r:embed="rId5" name="milk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43702" y="1357298"/>
            <a:ext cx="1214446" cy="1214446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8" name="Obrázek 7" descr="maso.jpg">
            <a:hlinkClick r:id="" action="ppaction://noaction">
              <a:snd r:embed="rId7" name="meat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86380" y="4000504"/>
            <a:ext cx="1285884" cy="128588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9" name="Obrázek 8" descr="lemon1.jpg">
            <a:hlinkClick r:id="" action="ppaction://noaction">
              <a:snd r:embed="rId9" name="lemon.wav"/>
            </a:hlinkClick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072066" y="2786058"/>
            <a:ext cx="1071570" cy="1083625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2" name="Obrázek 11" descr="citrony.jpg">
            <a:hlinkClick r:id="" action="ppaction://noaction">
              <a:snd r:embed="rId9" name="lemon.wav"/>
            </a:hlinkClick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786578" y="2786058"/>
            <a:ext cx="1214446" cy="1214446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3" name="Obrázek 12" descr="mrkev.jpg">
            <a:hlinkClick r:id="" action="ppaction://noaction">
              <a:snd r:embed="rId12" name="carrot.wav"/>
            </a:hlinkClick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 rot="16200000">
            <a:off x="3641768" y="3716290"/>
            <a:ext cx="828932" cy="168311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4" name="Obrázek 13" descr="dzus.jpg">
            <a:hlinkClick r:id="" action="ppaction://noaction">
              <a:snd r:embed="rId14" name="juice.wav"/>
            </a:hlinkClick>
          </p:cNvPr>
          <p:cNvPicPr>
            <a:picLocks noChangeAspect="1"/>
          </p:cNvPicPr>
          <p:nvPr/>
        </p:nvPicPr>
        <p:blipFill>
          <a:blip r:embed="rId15" cstate="print"/>
          <a:srcRect l="18183" t="-3031" r="24241" b="-1"/>
          <a:stretch>
            <a:fillRect/>
          </a:stretch>
        </p:blipFill>
        <p:spPr>
          <a:xfrm>
            <a:off x="3357554" y="5323963"/>
            <a:ext cx="857256" cy="1534037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5" name="Obrázek 14" descr="2chleby.jpg">
            <a:hlinkClick r:id="" action="ppaction://noaction">
              <a:snd r:embed="rId16" name="bread.wav"/>
            </a:hlinkClick>
          </p:cNvPr>
          <p:cNvPicPr>
            <a:picLocks noChangeAspect="1"/>
          </p:cNvPicPr>
          <p:nvPr/>
        </p:nvPicPr>
        <p:blipFill>
          <a:blip r:embed="rId17" cstate="print"/>
          <a:srcRect l="-3704" b="11519"/>
          <a:stretch>
            <a:fillRect/>
          </a:stretch>
        </p:blipFill>
        <p:spPr>
          <a:xfrm>
            <a:off x="3143240" y="2571744"/>
            <a:ext cx="1571636" cy="1066467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6" name="Obrázek 15" descr="Chlebtmavy1200g.jpg">
            <a:hlinkClick r:id="" action="ppaction://noaction">
              <a:snd r:embed="rId16" name="bread.wav"/>
            </a:hlinkClick>
          </p:cNvPr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4572000" y="5681153"/>
            <a:ext cx="1571636" cy="1044892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7" name="Obrázek 16" descr="jablko.jpg">
            <a:hlinkClick r:id="" action="ppaction://noaction">
              <a:snd r:embed="rId19" name="apple.wav"/>
            </a:hlinkClick>
          </p:cNvPr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6572264" y="5824029"/>
            <a:ext cx="1373804" cy="101917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8" name="Obrázek 17" descr="maslo.jpg">
            <a:hlinkClick r:id="" action="ppaction://noaction">
              <a:snd r:embed="rId21" name="butter.wav"/>
            </a:hlinkClick>
          </p:cNvPr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7286644" y="4376317"/>
            <a:ext cx="928693" cy="123339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71736" y="214290"/>
            <a:ext cx="3786214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chemeClr val="tx1"/>
            </a:solidFill>
          </a:ln>
          <a:scene3d>
            <a:camera prst="orthographicFront"/>
            <a:lightRig rig="soft" dir="t"/>
          </a:scene3d>
          <a:sp3d extrusionH="184150" contourW="38100" prstMaterial="flat">
            <a:bevelT w="46990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John‘s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favourite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food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:</a:t>
            </a:r>
            <a:endParaRPr lang="cs-CZ" sz="4000" b="1" dirty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  <p:pic>
        <p:nvPicPr>
          <p:cNvPr id="6" name="Obrázek 5" descr="mlék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9124" y="5572140"/>
            <a:ext cx="1000132" cy="1000132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7" name="Obrázek 6" descr="jabl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1741" y="2857496"/>
            <a:ext cx="1155549" cy="857256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8" name="Obrázek 7" descr="brambor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7686" y="1643050"/>
            <a:ext cx="1143008" cy="66294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9" name="Obrázek 8" descr="lemon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29124" y="4143381"/>
            <a:ext cx="1000132" cy="101138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0" name="Obrázek 9" descr="mas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29124" y="2714620"/>
            <a:ext cx="1000132" cy="1000132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1" name="Obrázek 10" descr="mrkev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18432656">
            <a:off x="426635" y="1498394"/>
            <a:ext cx="581466" cy="118064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3" name="Obrázek 12" descr="dzus.jpg">
            <a:hlinkClick r:id="" action="ppaction://noaction">
              <a:snd r:embed="rId9" name="juice.wav"/>
            </a:hlinkClick>
          </p:cNvPr>
          <p:cNvPicPr>
            <a:picLocks noChangeAspect="1"/>
          </p:cNvPicPr>
          <p:nvPr/>
        </p:nvPicPr>
        <p:blipFill>
          <a:blip r:embed="rId10" cstate="print"/>
          <a:srcRect l="18183" t="-3031" r="24241" b="-1"/>
          <a:stretch>
            <a:fillRect/>
          </a:stretch>
        </p:blipFill>
        <p:spPr>
          <a:xfrm>
            <a:off x="428596" y="4000504"/>
            <a:ext cx="642942" cy="115052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5" name="Obrázek 14" descr="maslo.jpg">
            <a:hlinkClick r:id="" action="ppaction://noaction">
              <a:snd r:embed="rId11" name="butter.wav"/>
            </a:hlinkClick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36132" y="5429264"/>
            <a:ext cx="806844" cy="1071570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1643042" y="1796883"/>
            <a:ext cx="2424902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likes carrot.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43570" y="3000372"/>
            <a:ext cx="3176902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doesn‘t like meat.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43042" y="3000372"/>
            <a:ext cx="2500330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likes apples.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43042" y="4357694"/>
            <a:ext cx="2357454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likes juice.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43042" y="5797411"/>
            <a:ext cx="2424902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likes butter.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43570" y="5786454"/>
            <a:ext cx="3071834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doesn‘t like milk.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43570" y="4357694"/>
            <a:ext cx="3286116" cy="489109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doesn‘t like lemon.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43570" y="1834507"/>
            <a:ext cx="3286116" cy="451485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John doesn‘t like potatoes.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6" grpId="1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85984" y="214290"/>
            <a:ext cx="4857784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chemeClr val="tx1"/>
            </a:solidFill>
          </a:ln>
          <a:scene3d>
            <a:camera prst="orthographicFront"/>
            <a:lightRig rig="soft" dir="t"/>
          </a:scene3d>
          <a:sp3d extrusionH="184150" contourW="38100" prstMaterial="flat">
            <a:bevelT w="46990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What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is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your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favourite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food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?</a:t>
            </a:r>
            <a:endParaRPr lang="cs-CZ" sz="2000" b="1" dirty="0" smtClean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  <a:p>
            <a:r>
              <a:rPr lang="cs-CZ" sz="2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               </a:t>
            </a:r>
            <a:r>
              <a:rPr lang="cs-CZ" sz="16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použij </a:t>
            </a:r>
            <a:r>
              <a:rPr lang="cs-CZ" sz="1600" b="1" i="1" u="sng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like</a:t>
            </a:r>
            <a:r>
              <a:rPr lang="cs-CZ" sz="16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a don‘t </a:t>
            </a:r>
            <a:r>
              <a:rPr lang="cs-CZ" sz="1600" b="1" i="1" u="sng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like</a:t>
            </a:r>
            <a:endParaRPr lang="cs-CZ" sz="1600" b="1" i="1" u="sng" dirty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Obrázek 4" descr="brambory.jpg">
            <a:hlinkClick r:id="" action="ppaction://noaction">
              <a:snd r:embed="rId3" name="potatoes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4810" y="4357694"/>
            <a:ext cx="1500198" cy="87011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7" name="Obrázek 6" descr="maso.jpg">
            <a:hlinkClick r:id="" action="ppaction://noaction">
              <a:snd r:embed="rId5" name="meat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7686" y="5500702"/>
            <a:ext cx="1143008" cy="114300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8" name="Obrázek 7" descr="lemon1.jpg">
            <a:hlinkClick r:id="" action="ppaction://noaction">
              <a:snd r:embed="rId7" name="lemon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00958" y="5429264"/>
            <a:ext cx="1071570" cy="1083625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0" name="Obrázek 9" descr="dzus.jpg">
            <a:hlinkClick r:id="" action="ppaction://noaction">
              <a:snd r:embed="rId9" name="juice.wav"/>
            </a:hlinkClick>
          </p:cNvPr>
          <p:cNvPicPr>
            <a:picLocks noChangeAspect="1"/>
          </p:cNvPicPr>
          <p:nvPr/>
        </p:nvPicPr>
        <p:blipFill>
          <a:blip r:embed="rId10" cstate="print"/>
          <a:srcRect l="18183" t="-3031" r="24241" b="-1"/>
          <a:stretch>
            <a:fillRect/>
          </a:stretch>
        </p:blipFill>
        <p:spPr>
          <a:xfrm>
            <a:off x="1643042" y="5357826"/>
            <a:ext cx="714380" cy="127836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1" name="Obrázek 10" descr="Chlebtmavy1200g.jpg">
            <a:hlinkClick r:id="" action="ppaction://noaction">
              <a:snd r:embed="rId11" name="bread.wav"/>
            </a:hlinkClick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285984" y="4429132"/>
            <a:ext cx="1413251" cy="93959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2" name="Obrázek 11" descr="jablko.jpg">
            <a:hlinkClick r:id="" action="ppaction://noaction">
              <a:snd r:embed="rId13" name="apple.wav"/>
            </a:hlinkClick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715008" y="5572140"/>
            <a:ext cx="1373804" cy="101917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3" name="Obrázek 12" descr="maslo.jpg">
            <a:hlinkClick r:id="" action="ppaction://noaction">
              <a:snd r:embed="rId15" name="butter.wav"/>
            </a:hlinkClick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5929322" y="4071942"/>
            <a:ext cx="928693" cy="123339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4" name="Obrázek 13" descr="mléko.pn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357159" y="5598941"/>
            <a:ext cx="1071569" cy="1071569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5" name="Obrázek 14" descr="mrkev.jp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 rot="16200000">
            <a:off x="663023" y="3980391"/>
            <a:ext cx="732302" cy="148690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6" name="Obrázek 15" descr="párek.jpg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2928926" y="5643578"/>
            <a:ext cx="925689" cy="87323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7" name="Obrázek 16" descr="ovoce.jpg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7215206" y="4214818"/>
            <a:ext cx="1571636" cy="1058890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857224" y="2146454"/>
            <a:ext cx="2500330" cy="639604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I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like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..........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14876" y="2146454"/>
            <a:ext cx="3429024" cy="639604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I don‘t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like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……….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85984" y="214290"/>
            <a:ext cx="5214974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0">
            <a:solidFill>
              <a:schemeClr val="tx1"/>
            </a:solidFill>
          </a:ln>
          <a:scene3d>
            <a:camera prst="orthographicFront"/>
            <a:lightRig rig="soft" dir="t"/>
          </a:scene3d>
          <a:sp3d extrusionH="184150" contourW="38100" prstMaterial="flat">
            <a:bevelT w="46990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What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is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John‘s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favourite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</a:t>
            </a:r>
            <a:r>
              <a:rPr lang="cs-CZ" sz="4000" b="1" dirty="0" err="1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food</a:t>
            </a:r>
            <a:r>
              <a:rPr lang="cs-CZ" sz="4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?</a:t>
            </a:r>
            <a:endParaRPr lang="cs-CZ" sz="2000" b="1" dirty="0" smtClean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  <a:p>
            <a:r>
              <a:rPr lang="cs-CZ" sz="20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               </a:t>
            </a:r>
            <a:r>
              <a:rPr lang="cs-CZ" sz="16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použij </a:t>
            </a:r>
            <a:r>
              <a:rPr lang="cs-CZ" sz="1600" b="1" i="1" u="sng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likes</a:t>
            </a:r>
            <a:r>
              <a:rPr lang="cs-CZ" sz="16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a </a:t>
            </a:r>
            <a:r>
              <a:rPr lang="cs-CZ" sz="1600" b="1" i="1" u="sng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doesn ‘t</a:t>
            </a:r>
            <a:r>
              <a:rPr lang="cs-CZ" sz="1600" b="1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1600" b="1" i="1" u="sng" dirty="0" smtClean="0">
                <a:ln w="3175">
                  <a:noFill/>
                </a:ln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like</a:t>
            </a:r>
            <a:endParaRPr lang="cs-CZ" sz="1600" b="1" i="1" u="sng" dirty="0">
              <a:ln w="3175">
                <a:noFill/>
              </a:ln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Obrázek 4" descr="brambory.jpg">
            <a:hlinkClick r:id="" action="ppaction://noaction">
              <a:snd r:embed="rId3" name="potatoes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4810" y="4357694"/>
            <a:ext cx="1500198" cy="87011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7" name="Obrázek 6" descr="maso.jpg">
            <a:hlinkClick r:id="" action="ppaction://noaction">
              <a:snd r:embed="rId5" name="meat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7686" y="5500702"/>
            <a:ext cx="1143008" cy="114300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8" name="Obrázek 7" descr="lemon1.jpg">
            <a:hlinkClick r:id="" action="ppaction://noaction">
              <a:snd r:embed="rId7" name="lemon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00958" y="5429264"/>
            <a:ext cx="1071570" cy="1083625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0" name="Obrázek 9" descr="dzus.jpg">
            <a:hlinkClick r:id="" action="ppaction://noaction">
              <a:snd r:embed="rId9" name="juice.wav"/>
            </a:hlinkClick>
          </p:cNvPr>
          <p:cNvPicPr>
            <a:picLocks noChangeAspect="1"/>
          </p:cNvPicPr>
          <p:nvPr/>
        </p:nvPicPr>
        <p:blipFill>
          <a:blip r:embed="rId10" cstate="print"/>
          <a:srcRect l="18183" t="-3031" r="24241" b="-1"/>
          <a:stretch>
            <a:fillRect/>
          </a:stretch>
        </p:blipFill>
        <p:spPr>
          <a:xfrm>
            <a:off x="1643042" y="5357826"/>
            <a:ext cx="714380" cy="1278364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1" name="Obrázek 10" descr="Chlebtmavy1200g.jpg">
            <a:hlinkClick r:id="" action="ppaction://noaction">
              <a:snd r:embed="rId11" name="bread.wav"/>
            </a:hlinkClick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285984" y="4429132"/>
            <a:ext cx="1413251" cy="93959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2" name="Obrázek 11" descr="jablko.jpg">
            <a:hlinkClick r:id="" action="ppaction://noaction">
              <a:snd r:embed="rId13" name="apple.wav"/>
            </a:hlinkClick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715008" y="5572140"/>
            <a:ext cx="1373804" cy="1019171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3" name="Obrázek 12" descr="maslo.jpg">
            <a:hlinkClick r:id="" action="ppaction://noaction">
              <a:snd r:embed="rId15" name="butter.wav"/>
            </a:hlinkClick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5929322" y="4071942"/>
            <a:ext cx="928693" cy="123339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4" name="Obrázek 13" descr="mléko.pn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357159" y="5598941"/>
            <a:ext cx="1071569" cy="1071569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5" name="Obrázek 14" descr="mrkev.jp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 rot="16200000">
            <a:off x="663023" y="3980391"/>
            <a:ext cx="732302" cy="1486908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6" name="Obrázek 15" descr="párek.jpg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2928926" y="5643578"/>
            <a:ext cx="925689" cy="873233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pic>
        <p:nvPicPr>
          <p:cNvPr id="17" name="Obrázek 16" descr="ovoce.jpg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7215206" y="4214818"/>
            <a:ext cx="1571636" cy="1058890"/>
          </a:xfrm>
          <a:prstGeom prst="ellipse">
            <a:avLst/>
          </a:prstGeom>
          <a:ln w="38100">
            <a:solidFill>
              <a:schemeClr val="tx1"/>
            </a:solidFill>
          </a:ln>
          <a:effectLst>
            <a:outerShdw blurRad="190500" dist="63500" sx="105000" sy="105000" algn="l" rotWithShape="0">
              <a:prstClr val="black">
                <a:alpha val="50000"/>
              </a:prst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428596" y="2143116"/>
            <a:ext cx="2928958" cy="639604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He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likes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..........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7686" y="2146454"/>
            <a:ext cx="4429124" cy="639604"/>
          </a:xfrm>
          <a:prstGeom prst="roundRect">
            <a:avLst>
              <a:gd name="adj" fmla="val 317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He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doesn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‘t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like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……….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28992" y="428604"/>
            <a:ext cx="2714644" cy="9233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scene3d>
            <a:camera prst="orthographicFront"/>
            <a:lightRig rig="soft" dir="t"/>
          </a:scene3d>
          <a:sp3d extrusionH="184150" contourW="114300" prstMaterial="flat">
            <a:bevelT w="552450" h="146050"/>
            <a:extrusionClr>
              <a:schemeClr val="bg2">
                <a:lumMod val="75000"/>
              </a:schemeClr>
            </a:extrusionClr>
            <a:contourClr>
              <a:schemeClr val="bg2">
                <a:lumMod val="25000"/>
              </a:schemeClr>
            </a:contourClr>
          </a:sp3d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latin typeface="Brush Script MT" pitchFamily="66" charset="0"/>
              </a:rPr>
              <a:t>  Citace:</a:t>
            </a:r>
            <a:endParaRPr lang="cs-CZ" sz="5400" b="1" dirty="0">
              <a:solidFill>
                <a:schemeClr val="tx2">
                  <a:lumMod val="75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9" y="1571612"/>
            <a:ext cx="8286808" cy="418576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Všechny uveřejněné odkazy [cit. 2012-01-15].</a:t>
            </a:r>
          </a:p>
          <a:p>
            <a:r>
              <a:rPr lang="cs-CZ" sz="1400" dirty="0" smtClean="0"/>
              <a:t>(chleby) - </a:t>
            </a:r>
            <a:r>
              <a:rPr lang="cs-CZ" sz="1400" dirty="0" err="1" smtClean="0"/>
              <a:t>hthttp</a:t>
            </a:r>
            <a:r>
              <a:rPr lang="cs-CZ" sz="1400" dirty="0" smtClean="0"/>
              <a:t>://www.</a:t>
            </a:r>
            <a:r>
              <a:rPr lang="cs-CZ" sz="1400" dirty="0" err="1" smtClean="0"/>
              <a:t>piekarnia</a:t>
            </a:r>
            <a:r>
              <a:rPr lang="cs-CZ" sz="1400" dirty="0" smtClean="0"/>
              <a:t>-z-</a:t>
            </a:r>
            <a:r>
              <a:rPr lang="cs-CZ" sz="1400" dirty="0" err="1" smtClean="0"/>
              <a:t>ulicy</a:t>
            </a:r>
            <a:r>
              <a:rPr lang="cs-CZ" sz="1400" dirty="0" smtClean="0"/>
              <a:t>-</a:t>
            </a:r>
            <a:r>
              <a:rPr lang="cs-CZ" sz="1400" dirty="0" err="1" smtClean="0"/>
              <a:t>dlugosza.szczecin.pl</a:t>
            </a:r>
            <a:r>
              <a:rPr lang="cs-CZ" sz="1400" dirty="0" smtClean="0"/>
              <a:t>/grafika/</a:t>
            </a:r>
            <a:r>
              <a:rPr lang="cs-CZ" sz="1400" dirty="0" err="1" smtClean="0"/>
              <a:t>zdjecia</a:t>
            </a:r>
            <a:r>
              <a:rPr lang="cs-CZ" sz="1400" dirty="0" smtClean="0"/>
              <a:t>/2chleby.jpg</a:t>
            </a:r>
          </a:p>
          <a:p>
            <a:r>
              <a:rPr lang="cs-CZ" sz="1400" dirty="0" smtClean="0"/>
              <a:t>(citrony) - http://www.</a:t>
            </a:r>
            <a:r>
              <a:rPr lang="cs-CZ" sz="1400" dirty="0" err="1" smtClean="0"/>
              <a:t>extrakrasa.cz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uploads</a:t>
            </a:r>
            <a:r>
              <a:rPr lang="cs-CZ" sz="1400" dirty="0" smtClean="0"/>
              <a:t>/2009/05/citron1.jpg</a:t>
            </a:r>
          </a:p>
          <a:p>
            <a:r>
              <a:rPr lang="cs-CZ" sz="1400" dirty="0" smtClean="0"/>
              <a:t>(chlapec) - http://zsmltu.cz/documents/ukazky/grafika/vektor/telo_dlihmova.jpg</a:t>
            </a:r>
          </a:p>
          <a:p>
            <a:r>
              <a:rPr lang="cs-CZ" sz="1400" dirty="0" smtClean="0"/>
              <a:t>(</a:t>
            </a:r>
            <a:r>
              <a:rPr lang="cs-CZ" sz="1400" dirty="0" err="1" smtClean="0"/>
              <a:t>shopping</a:t>
            </a:r>
            <a:r>
              <a:rPr lang="cs-CZ" sz="1400" dirty="0" smtClean="0"/>
              <a:t> center) - http://0.tqn.com/d/</a:t>
            </a:r>
            <a:r>
              <a:rPr lang="cs-CZ" sz="1400" dirty="0" err="1" smtClean="0"/>
              <a:t>goeasteurope</a:t>
            </a:r>
            <a:r>
              <a:rPr lang="cs-CZ" sz="1400" dirty="0" smtClean="0"/>
              <a:t>/1/0/w/Q/-/-/</a:t>
            </a:r>
            <a:r>
              <a:rPr lang="cs-CZ" sz="1400" dirty="0" err="1" smtClean="0"/>
              <a:t>Arkadia</a:t>
            </a:r>
            <a:r>
              <a:rPr lang="cs-CZ" sz="1400" dirty="0" smtClean="0"/>
              <a:t>-</a:t>
            </a:r>
            <a:r>
              <a:rPr lang="cs-CZ" sz="1400" dirty="0" err="1" smtClean="0"/>
              <a:t>Shopping</a:t>
            </a:r>
            <a:r>
              <a:rPr lang="cs-CZ" sz="1400" dirty="0" smtClean="0"/>
              <a:t>-Center-</a:t>
            </a:r>
            <a:r>
              <a:rPr lang="cs-CZ" sz="1400" dirty="0" err="1" smtClean="0"/>
              <a:t>Warsaw.jpg</a:t>
            </a:r>
            <a:endParaRPr lang="cs-CZ" sz="1400" dirty="0" smtClean="0"/>
          </a:p>
          <a:p>
            <a:r>
              <a:rPr lang="cs-CZ" sz="1400" dirty="0" smtClean="0"/>
              <a:t>(panenka) - http://images4.wikia.nocookie.net/__cb20100614092242/</a:t>
            </a:r>
            <a:r>
              <a:rPr lang="cs-CZ" sz="1400" dirty="0" err="1" smtClean="0"/>
              <a:t>analytical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/f/f3/</a:t>
            </a:r>
            <a:r>
              <a:rPr lang="cs-CZ" sz="1400" dirty="0" err="1" smtClean="0"/>
              <a:t>Doll.jpg</a:t>
            </a:r>
            <a:endParaRPr lang="cs-CZ" sz="1400" dirty="0" smtClean="0"/>
          </a:p>
          <a:p>
            <a:r>
              <a:rPr lang="cs-CZ" sz="1400" dirty="0" smtClean="0"/>
              <a:t>(brambory) - http://nd03.jxs.cz/572/389/ee8b6bdf1c_62504838_o2.jpg</a:t>
            </a:r>
          </a:p>
          <a:p>
            <a:r>
              <a:rPr lang="cs-CZ" sz="1400" dirty="0" smtClean="0"/>
              <a:t>(džus) - http://www.</a:t>
            </a:r>
            <a:r>
              <a:rPr lang="cs-CZ" sz="1400" dirty="0" err="1" smtClean="0"/>
              <a:t>chcizasobovatkancelar.cz</a:t>
            </a:r>
            <a:r>
              <a:rPr lang="cs-CZ" sz="1400" dirty="0" smtClean="0"/>
              <a:t>/330227-5951-</a:t>
            </a:r>
            <a:r>
              <a:rPr lang="cs-CZ" sz="1400" dirty="0" err="1" smtClean="0"/>
              <a:t>thickbox</a:t>
            </a:r>
            <a:r>
              <a:rPr lang="cs-CZ" sz="1400" dirty="0" smtClean="0"/>
              <a:t>/</a:t>
            </a:r>
            <a:r>
              <a:rPr lang="cs-CZ" sz="1400" dirty="0" err="1" smtClean="0"/>
              <a:t>dzus</a:t>
            </a:r>
            <a:r>
              <a:rPr lang="cs-CZ" sz="1400" dirty="0" smtClean="0"/>
              <a:t>-</a:t>
            </a:r>
            <a:r>
              <a:rPr lang="cs-CZ" sz="1400" dirty="0" err="1" smtClean="0"/>
              <a:t>relax</a:t>
            </a:r>
            <a:r>
              <a:rPr lang="cs-CZ" sz="1400" dirty="0" smtClean="0"/>
              <a:t>-</a:t>
            </a:r>
            <a:r>
              <a:rPr lang="cs-CZ" sz="1400" dirty="0" err="1" smtClean="0"/>
              <a:t>klasic</a:t>
            </a:r>
            <a:r>
              <a:rPr lang="cs-CZ" sz="1400" dirty="0" smtClean="0"/>
              <a:t>-1l-grapefruit-</a:t>
            </a:r>
            <a:r>
              <a:rPr lang="cs-CZ" sz="1400" dirty="0" err="1" smtClean="0"/>
              <a:t>cerveny.jpg</a:t>
            </a:r>
            <a:endParaRPr lang="cs-CZ" sz="1400" dirty="0" smtClean="0"/>
          </a:p>
          <a:p>
            <a:r>
              <a:rPr lang="cs-CZ" sz="1400" dirty="0" smtClean="0"/>
              <a:t>(mrkev) - http://nd01.jxs.cz/338/541/877b5d0d8d_27335016_o2.jpg</a:t>
            </a:r>
          </a:p>
          <a:p>
            <a:r>
              <a:rPr lang="cs-CZ" sz="1400" dirty="0" smtClean="0"/>
              <a:t>(maso) - http://img.ella.centrum.cz/photos/2010/02/22/6-153345-kategorie-veprove-maso.jpg</a:t>
            </a:r>
          </a:p>
          <a:p>
            <a:r>
              <a:rPr lang="cs-CZ" sz="1400" dirty="0" smtClean="0"/>
              <a:t>(chléb) - http://www.</a:t>
            </a:r>
            <a:r>
              <a:rPr lang="cs-CZ" sz="1400" dirty="0" err="1" smtClean="0"/>
              <a:t>pecud.cz</a:t>
            </a:r>
            <a:r>
              <a:rPr lang="cs-CZ" sz="1400" dirty="0" smtClean="0"/>
              <a:t>/chleb/Chlebtmavy1200g.jpg</a:t>
            </a:r>
          </a:p>
          <a:p>
            <a:r>
              <a:rPr lang="cs-CZ" sz="1400" dirty="0" smtClean="0"/>
              <a:t>(máslo) - http://www.</a:t>
            </a:r>
            <a:r>
              <a:rPr lang="cs-CZ" sz="1400" dirty="0" err="1" smtClean="0"/>
              <a:t>tatramleko.cz</a:t>
            </a:r>
            <a:r>
              <a:rPr lang="cs-CZ" sz="1400" dirty="0" smtClean="0"/>
              <a:t>/</a:t>
            </a:r>
            <a:r>
              <a:rPr lang="cs-CZ" sz="1400" dirty="0" err="1" smtClean="0"/>
              <a:t>img</a:t>
            </a:r>
            <a:r>
              <a:rPr lang="cs-CZ" sz="1400" dirty="0" smtClean="0"/>
              <a:t>/produkty/</a:t>
            </a:r>
            <a:r>
              <a:rPr lang="cs-CZ" sz="1400" dirty="0" err="1" smtClean="0"/>
              <a:t>big</a:t>
            </a:r>
            <a:r>
              <a:rPr lang="cs-CZ" sz="1400" dirty="0" smtClean="0"/>
              <a:t>/</a:t>
            </a:r>
            <a:r>
              <a:rPr lang="cs-CZ" sz="1400" dirty="0" err="1" smtClean="0"/>
              <a:t>maslo.jpg</a:t>
            </a:r>
            <a:endParaRPr lang="cs-CZ" sz="1400" dirty="0" smtClean="0"/>
          </a:p>
          <a:p>
            <a:r>
              <a:rPr lang="cs-CZ" sz="1400" dirty="0" smtClean="0"/>
              <a:t>(párky) - http://www.</a:t>
            </a:r>
            <a:r>
              <a:rPr lang="cs-CZ" sz="1400" dirty="0" err="1" smtClean="0"/>
              <a:t>carpano</a:t>
            </a:r>
            <a:r>
              <a:rPr lang="cs-CZ" sz="1400" dirty="0" smtClean="0"/>
              <a:t>-</a:t>
            </a:r>
            <a:r>
              <a:rPr lang="cs-CZ" sz="1400" dirty="0" err="1" smtClean="0"/>
              <a:t>speck.com</a:t>
            </a:r>
            <a:r>
              <a:rPr lang="cs-CZ" sz="1400" dirty="0" smtClean="0"/>
              <a:t>/</a:t>
            </a:r>
            <a:r>
              <a:rPr lang="cs-CZ" sz="1400" dirty="0" err="1" smtClean="0"/>
              <a:t>WurstelFrankfurter.jpg</a:t>
            </a:r>
            <a:endParaRPr lang="cs-CZ" sz="1400" dirty="0" smtClean="0"/>
          </a:p>
          <a:p>
            <a:r>
              <a:rPr lang="cs-CZ" sz="1400" dirty="0" smtClean="0"/>
              <a:t>(citrón) - http://eshop.alfafit.cz/_obchody/alfafit.obchodak.net/soubory/herbalife/lemon.jpg</a:t>
            </a:r>
          </a:p>
          <a:p>
            <a:r>
              <a:rPr lang="cs-CZ" sz="1400" dirty="0" smtClean="0"/>
              <a:t>(jablka) - http://elizabehtin.files.wordpress.com/2011/06/jablko.jpg</a:t>
            </a:r>
          </a:p>
          <a:p>
            <a:r>
              <a:rPr lang="cs-CZ" sz="1400" dirty="0" smtClean="0"/>
              <a:t>(mléko) - http://www.</a:t>
            </a:r>
            <a:r>
              <a:rPr lang="cs-CZ" sz="1400" dirty="0" err="1" smtClean="0"/>
              <a:t>mlekarna</a:t>
            </a:r>
            <a:r>
              <a:rPr lang="cs-CZ" sz="1400" dirty="0" smtClean="0"/>
              <a:t>-kunin.</a:t>
            </a:r>
            <a:r>
              <a:rPr lang="cs-CZ" sz="1400" dirty="0" err="1" smtClean="0"/>
              <a:t>cz</a:t>
            </a:r>
            <a:r>
              <a:rPr lang="cs-CZ" sz="1400" dirty="0" smtClean="0"/>
              <a:t>/media/</a:t>
            </a:r>
            <a:r>
              <a:rPr lang="cs-CZ" sz="1400" dirty="0" err="1" smtClean="0"/>
              <a:t>products</a:t>
            </a:r>
            <a:r>
              <a:rPr lang="cs-CZ" sz="1400" dirty="0" smtClean="0"/>
              <a:t>/</a:t>
            </a:r>
            <a:r>
              <a:rPr lang="cs-CZ" sz="1400" dirty="0" err="1" smtClean="0"/>
              <a:t>mleko</a:t>
            </a:r>
            <a:r>
              <a:rPr lang="cs-CZ" sz="1400" dirty="0" smtClean="0"/>
              <a:t>-</a:t>
            </a:r>
            <a:r>
              <a:rPr lang="cs-CZ" sz="1400" dirty="0" err="1" smtClean="0"/>
              <a:t>lactel</a:t>
            </a:r>
            <a:r>
              <a:rPr lang="cs-CZ" sz="1400" dirty="0" smtClean="0"/>
              <a:t>-</a:t>
            </a:r>
            <a:r>
              <a:rPr lang="cs-CZ" sz="1400" dirty="0" err="1" smtClean="0"/>
              <a:t>polotucne</a:t>
            </a:r>
            <a:r>
              <a:rPr lang="cs-CZ" sz="1400" dirty="0" smtClean="0"/>
              <a:t>_image.</a:t>
            </a:r>
            <a:r>
              <a:rPr lang="cs-CZ" sz="1400" dirty="0" err="1" smtClean="0"/>
              <a:t>png</a:t>
            </a:r>
            <a:endParaRPr lang="cs-CZ" sz="1400" dirty="0" smtClean="0"/>
          </a:p>
          <a:p>
            <a:r>
              <a:rPr lang="cs-CZ" sz="1400" dirty="0" smtClean="0"/>
              <a:t>(košík) - http://ataquealpoder.wordpress.com/2012/10/30/la-terquedad-por-reducir-la-deuda-hunde-el-pais/shopping-basket-filled-with-groceries-thumb56762591/</a:t>
            </a:r>
          </a:p>
          <a:p>
            <a:r>
              <a:rPr lang="cs-CZ" sz="1400" dirty="0" err="1" smtClean="0"/>
              <a:t>slovnik.seznam.cz</a:t>
            </a:r>
            <a:r>
              <a:rPr lang="cs-CZ" sz="1400" dirty="0" smtClean="0"/>
              <a:t>/</a:t>
            </a:r>
            <a:r>
              <a:rPr lang="cs-CZ" sz="1400" dirty="0" err="1" smtClean="0"/>
              <a:t>en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373</Words>
  <Application>Microsoft Office PowerPoint</Application>
  <PresentationFormat>On-screen Show (4:3)</PresentationFormat>
  <Paragraphs>81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Motiv sady Office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2012-12-10T19:28:50Z</dcterms:created>
  <dcterms:modified xsi:type="dcterms:W3CDTF">2012-12-10T19:28:56Z</dcterms:modified>
</cp:coreProperties>
</file>