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81"/>
            <p14:sldId id="282"/>
            <p14:sldId id="283"/>
            <p14:sldId id="284"/>
            <p14:sldId id="285"/>
            <p14:sldId id="286"/>
            <p14:sldId id="287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9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Postnatální období–předškolní věk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Postnatální období - 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období předškolního věku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pohlavní rozdíly, tělesný vývoj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začátku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čtvrtého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do konce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šestého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270738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69060"/>
            <a:ext cx="2808312" cy="2196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678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1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4100" b="1" dirty="0" smtClean="0">
                <a:latin typeface="Arial" pitchFamily="34" charset="0"/>
                <a:cs typeface="Arial" pitchFamily="34" charset="0"/>
              </a:rPr>
              <a:t>ělesný vývoj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pokročil → dítě se samo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pohybuje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							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4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4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4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4100" b="1" dirty="0" smtClean="0">
                <a:latin typeface="Arial" pitchFamily="34" charset="0"/>
                <a:cs typeface="Arial" pitchFamily="34" charset="0"/>
              </a:rPr>
              <a:t>duševní </a:t>
            </a:r>
            <a:r>
              <a:rPr lang="cs-CZ" sz="4100" b="1" dirty="0" smtClean="0">
                <a:latin typeface="Arial" pitchFamily="34" charset="0"/>
                <a:cs typeface="Arial" pitchFamily="34" charset="0"/>
              </a:rPr>
              <a:t>vývoj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pomalejší →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málo životních zkušeností → časté úrazy ( utonutí, pády, otravy, dopravní nehody </a:t>
            </a:r>
            <a:r>
              <a:rPr lang="cs-CZ" sz="41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9251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401" y="4509120"/>
            <a:ext cx="2574032" cy="184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531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lavní činností je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hra,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objevují se tvořivé prvky</a:t>
            </a: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( stavebnice, modelování, napodobování pracovních činností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 čtvrtého roku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hry s pravidly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rozvoj myšlení, paměti, představivosti, řeči,  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jemné a hrubé motoriky, ukázněnosti,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sebeovládání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64904"/>
            <a:ext cx="1835696" cy="194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084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ítě touží po společnosti ostatních dětí i dospělých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25144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983" y="2564904"/>
            <a:ext cx="2619375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81128"/>
            <a:ext cx="2857500" cy="1868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047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ůstové tempo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 začátku čtvrtého roku pravidelné a plynulé až 	do puberty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ačátek předškolního věku → typ postavy obdobný jako u batolete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livem málo vyvinutého zádového a břišního svalstva → odstálé lopatky, břicho vyčnívá dopředu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81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epatrné pohlavní rozdíly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→ mezi chlapci a dívkami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období do 6-ti let – „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neutrální dětství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rvní proměna postavy – změna proporcí lidského těla – prodloužení končetin mezi 5. a 6. rokem ( Filipínská míra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51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konci období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postupná výměna dočasného chrupu 	za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trvalý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324" y="4229100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49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bdobí prvního vzdoru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dítě odmítá poslušnost, vzteká se, 	prosazuje své požadavky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ovažuje se za projev formující se vlastní vůle a sebevědomí, které se dostávají do rozporu s vůlí a autoritou dospělých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84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bvm=bv.1355534169,d.d2k&amp;bpcl=40096503&amp;biw=1280&amp;bih=641&amp;wrapid=tljp1355995903487016&amp;um=1&amp;ie=UTF-8&amp;tbm=isch&amp;source=og&amp;sa=N&amp;tab=wi&amp;ei=udzSUK6_EM3EtAam-IHoBA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bvm=bv.1355534169,d.d2k&amp;bpcl=40096503&amp;biw=1280&amp;bih=641&amp;wrapid=tljp1356006698563016&amp;um=1&amp;ie=UTF-8&amp;tbm=isch&amp;source=og&amp;sa=N&amp;tab=wi&amp;ei=5gbTUOreJc7Hswber4HADQ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bvm=bv.1355534169,d.d2k&amp;bpcl=40096503&amp;biw=1280&amp;bih=641&amp;wrapid=tljp1356006698563016&amp;um=1&amp;ie=UTF-8&amp;tbm=isch&amp;source=og&amp;sa=N&amp;tab=wi&amp;ei=5gbTUOreJc7Hswber4HADQ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y&amp;xhr=t&amp;q=p%C5%99ed%C5%A1koln%C3%AD+v%C4%9Bk&amp;rlz=1R2AURU_csCZ501&amp;bav=on.2,or.r_gc.r_pw.r_qf.&amp;bvm=bv.1355534169,d.d2k&amp;bpcl=40096503&amp;biw=1280&amp;bih=641&amp;wrapid=tljp1356006698563016&amp;um=1&amp;ie=UTF-8&amp;tbm=isch&amp;source=og&amp;sa=N&amp;tab=wi&amp;ei=5gbTUOreJc7Hswber4HADQ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1057</TotalTime>
  <Words>183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Postnatální období–předškolní věk</vt:lpstr>
      <vt:lpstr>Postnatální období - předškolní věk</vt:lpstr>
      <vt:lpstr>Předškolní věk</vt:lpstr>
      <vt:lpstr>Předškolní věk</vt:lpstr>
      <vt:lpstr>Předškolní věk</vt:lpstr>
      <vt:lpstr>Předškolní věk</vt:lpstr>
      <vt:lpstr>Předškolní věk</vt:lpstr>
      <vt:lpstr>Předškolní věk</vt:lpstr>
      <vt:lpstr>Předškolní věk</vt:lpstr>
      <vt:lpstr>Předškolní věk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131</cp:revision>
  <dcterms:created xsi:type="dcterms:W3CDTF">2012-10-08T12:35:50Z</dcterms:created>
  <dcterms:modified xsi:type="dcterms:W3CDTF">2012-12-20T12:50:25Z</dcterms:modified>
</cp:coreProperties>
</file>