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2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23" autoAdjust="0"/>
    <p:restoredTop sz="94660"/>
  </p:normalViewPr>
  <p:slideViewPr>
    <p:cSldViewPr>
      <p:cViewPr>
        <p:scale>
          <a:sx n="70" d="100"/>
          <a:sy n="70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VY_32_INOVACE_19_Anglický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Traffic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-225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C0B26F-2067-4697-9296-B490C73CD87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E344B5-6621-4DA3-B707-6A30947E101E}" type="presOf" srcId="{D8197B8C-B260-4A16-BDF4-0947B075E274}" destId="{5A5FFA88-C948-4069-8E93-59FA12366E83}" srcOrd="1" destOrd="0" presId="urn:microsoft.com/office/officeart/2005/8/layout/target3"/>
    <dgm:cxn modelId="{AF5A110A-D193-4F44-A54B-F6378B18F8A0}" type="presOf" srcId="{757F3AB3-0718-4624-B441-E567A8F0AB56}" destId="{333A1088-737F-45CB-B68E-254E46348037}" srcOrd="0" destOrd="0" presId="urn:microsoft.com/office/officeart/2005/8/layout/target3"/>
    <dgm:cxn modelId="{1073337E-35A5-412F-ACDC-A86D69D458E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DB6E53-FEB8-46D6-B635-44632886CCDF}" type="presOf" srcId="{B651F6E3-6281-48DB-9319-2AEAFDAE7572}" destId="{6BB5E863-4638-4E1D-BFDE-399D028AC4ED}" srcOrd="1" destOrd="0" presId="urn:microsoft.com/office/officeart/2005/8/layout/target3"/>
    <dgm:cxn modelId="{C0B71833-5F80-4E9A-B880-66EEDC851E0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E5195EC-6B89-4909-94C6-949BC5C8BE12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C75854-EF63-4FE9-9693-47A83E12FC00}" type="presOf" srcId="{D1B46980-6531-4606-95E6-44980827E919}" destId="{6140AFEC-043D-4C43-A2F9-D0F5331DF3A3}" srcOrd="0" destOrd="0" presId="urn:microsoft.com/office/officeart/2005/8/layout/target3"/>
    <dgm:cxn modelId="{FEC1C4FA-8D57-4892-916C-8734CEC44598}" type="presOf" srcId="{D1D4F407-5343-4D3F-B5B9-D407B03CAEB4}" destId="{AED2198E-93D5-4001-81B4-73124B309672}" srcOrd="1" destOrd="0" presId="urn:microsoft.com/office/officeart/2005/8/layout/target3"/>
    <dgm:cxn modelId="{4326B19D-E489-4162-BAD3-EB0376A9EA7A}" type="presOf" srcId="{B651F6E3-6281-48DB-9319-2AEAFDAE7572}" destId="{619D679B-A015-4ECF-8348-D1034C574F40}" srcOrd="0" destOrd="0" presId="urn:microsoft.com/office/officeart/2005/8/layout/target3"/>
    <dgm:cxn modelId="{A79162D1-767C-4FF2-B9F9-828100636B8D}" type="presOf" srcId="{4C35D32F-0EAB-4CD7-82EE-45574DC2A586}" destId="{8BEBB6EC-1DAA-4CAC-8A25-BC0FCBD5DBD5}" srcOrd="0" destOrd="0" presId="urn:microsoft.com/office/officeart/2005/8/layout/target3"/>
    <dgm:cxn modelId="{CF62AA43-01B2-4CFF-B95D-79A177106470}" type="presParOf" srcId="{333A1088-737F-45CB-B68E-254E46348037}" destId="{F5ABB229-8D3B-4694-996A-96F23CF14429}" srcOrd="0" destOrd="0" presId="urn:microsoft.com/office/officeart/2005/8/layout/target3"/>
    <dgm:cxn modelId="{392D0AF7-29DD-4DBE-B9BF-D30D9162E5A4}" type="presParOf" srcId="{333A1088-737F-45CB-B68E-254E46348037}" destId="{F41139FD-01EE-4571-8B17-4FB00FC51163}" srcOrd="1" destOrd="0" presId="urn:microsoft.com/office/officeart/2005/8/layout/target3"/>
    <dgm:cxn modelId="{B76729E6-D136-4A6C-A547-3BD20CE826B8}" type="presParOf" srcId="{333A1088-737F-45CB-B68E-254E46348037}" destId="{D005CE8C-CC26-4C3E-AC11-E15060ECD759}" srcOrd="2" destOrd="0" presId="urn:microsoft.com/office/officeart/2005/8/layout/target3"/>
    <dgm:cxn modelId="{F1F8F30D-3D81-4CDD-96F3-4ACB25A4084F}" type="presParOf" srcId="{333A1088-737F-45CB-B68E-254E46348037}" destId="{2C702D82-9B77-49B7-9568-BB8EB47C3372}" srcOrd="3" destOrd="0" presId="urn:microsoft.com/office/officeart/2005/8/layout/target3"/>
    <dgm:cxn modelId="{9D26C144-1895-46EF-B802-C31214E2CF08}" type="presParOf" srcId="{333A1088-737F-45CB-B68E-254E46348037}" destId="{A52A0455-90FF-4808-ABD0-F02540D31D5A}" srcOrd="4" destOrd="0" presId="urn:microsoft.com/office/officeart/2005/8/layout/target3"/>
    <dgm:cxn modelId="{3066293A-1280-47CE-8C92-59E101111C98}" type="presParOf" srcId="{333A1088-737F-45CB-B68E-254E46348037}" destId="{6140AFEC-043D-4C43-A2F9-D0F5331DF3A3}" srcOrd="5" destOrd="0" presId="urn:microsoft.com/office/officeart/2005/8/layout/target3"/>
    <dgm:cxn modelId="{F7A53922-D392-4A91-88B3-A8FF96D17F72}" type="presParOf" srcId="{333A1088-737F-45CB-B68E-254E46348037}" destId="{9358AC05-5D7D-4327-9F80-1AD486AEA664}" srcOrd="6" destOrd="0" presId="urn:microsoft.com/office/officeart/2005/8/layout/target3"/>
    <dgm:cxn modelId="{395041F0-FB7C-4DC6-A253-75C134C34452}" type="presParOf" srcId="{333A1088-737F-45CB-B68E-254E46348037}" destId="{313FC574-E1CD-4FB4-B054-0B805CE0447D}" srcOrd="7" destOrd="0" presId="urn:microsoft.com/office/officeart/2005/8/layout/target3"/>
    <dgm:cxn modelId="{C8ECD775-8282-4020-B6AF-16FE3C731ABD}" type="presParOf" srcId="{333A1088-737F-45CB-B68E-254E46348037}" destId="{619D679B-A015-4ECF-8348-D1034C574F40}" srcOrd="8" destOrd="0" presId="urn:microsoft.com/office/officeart/2005/8/layout/target3"/>
    <dgm:cxn modelId="{C57600AE-8376-41FD-AA17-1183C1CB727A}" type="presParOf" srcId="{333A1088-737F-45CB-B68E-254E46348037}" destId="{322283A8-4A27-4CDA-BAE3-F381106A9174}" srcOrd="9" destOrd="0" presId="urn:microsoft.com/office/officeart/2005/8/layout/target3"/>
    <dgm:cxn modelId="{29629977-D952-458C-A7C2-6E01A43F00E0}" type="presParOf" srcId="{333A1088-737F-45CB-B68E-254E46348037}" destId="{FFC9F71D-1B4F-4AD9-A4A6-86ADEFC8AF5C}" srcOrd="10" destOrd="0" presId="urn:microsoft.com/office/officeart/2005/8/layout/target3"/>
    <dgm:cxn modelId="{9ADDA5E1-6A81-4E8D-A6EE-771459141A53}" type="presParOf" srcId="{333A1088-737F-45CB-B68E-254E46348037}" destId="{25B08C86-7E15-44DC-BE7F-FFB55DD49D12}" srcOrd="11" destOrd="0" presId="urn:microsoft.com/office/officeart/2005/8/layout/target3"/>
    <dgm:cxn modelId="{C6289ABF-81EA-4296-981C-A0756F7CD447}" type="presParOf" srcId="{333A1088-737F-45CB-B68E-254E46348037}" destId="{76644BE8-9D7C-4C09-B250-3D10AF48CBB7}" srcOrd="12" destOrd="0" presId="urn:microsoft.com/office/officeart/2005/8/layout/target3"/>
    <dgm:cxn modelId="{307599C1-4801-415C-9A71-880AE8925185}" type="presParOf" srcId="{333A1088-737F-45CB-B68E-254E46348037}" destId="{EE85B701-7295-41C0-BA7A-34D3756A2AE6}" srcOrd="13" destOrd="0" presId="urn:microsoft.com/office/officeart/2005/8/layout/target3"/>
    <dgm:cxn modelId="{62E89344-5B96-43B1-8210-874A9F38299B}" type="presParOf" srcId="{333A1088-737F-45CB-B68E-254E46348037}" destId="{8BEBB6EC-1DAA-4CAC-8A25-BC0FCBD5DBD5}" srcOrd="14" destOrd="0" presId="urn:microsoft.com/office/officeart/2005/8/layout/target3"/>
    <dgm:cxn modelId="{599BD7AE-65E8-4D15-ABC5-C886418A2188}" type="presParOf" srcId="{333A1088-737F-45CB-B68E-254E46348037}" destId="{AED2198E-93D5-4001-81B4-73124B309672}" srcOrd="15" destOrd="0" presId="urn:microsoft.com/office/officeart/2005/8/layout/target3"/>
    <dgm:cxn modelId="{5A6D4F68-1228-4DE6-8EA4-E65FC4360DF4}" type="presParOf" srcId="{333A1088-737F-45CB-B68E-254E46348037}" destId="{2BE915AB-18AA-4053-B92C-3BFC9ED204BB}" srcOrd="16" destOrd="0" presId="urn:microsoft.com/office/officeart/2005/8/layout/target3"/>
    <dgm:cxn modelId="{8A34A1B4-3E22-4EB1-A4AC-2277CEB563C1}" type="presParOf" srcId="{333A1088-737F-45CB-B68E-254E46348037}" destId="{6BB5E863-4638-4E1D-BFDE-399D028AC4ED}" srcOrd="17" destOrd="0" presId="urn:microsoft.com/office/officeart/2005/8/layout/target3"/>
    <dgm:cxn modelId="{0BB8E9E1-7266-41EC-8762-D6550F0488A8}" type="presParOf" srcId="{333A1088-737F-45CB-B68E-254E46348037}" destId="{5A5FFA88-C948-4069-8E93-59FA12366E83}" srcOrd="18" destOrd="0" presId="urn:microsoft.com/office/officeart/2005/8/layout/target3"/>
    <dgm:cxn modelId="{87A12AD7-B089-496E-9D88-27D8099DC9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VY_32_INOVACE_19_Anglický jazyk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75574"/>
          <a:ext cx="6998265" cy="1137422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Traffic</a:t>
          </a:r>
          <a:endParaRPr lang="cs-CZ" sz="2000" kern="1200" dirty="0"/>
        </a:p>
      </dsp:txBody>
      <dsp:txXfrm>
        <a:off x="1537057" y="1475574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9E32CC-1B34-4E7E-9D84-25E8739A538F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3BC6A-A79D-4213-8986-7A00412479A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23BC6A-A79D-4213-8986-7A00412479A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1CCC7-8FF4-445C-8295-49D23D41161C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D9228-ACE3-4971-860F-ADF833F3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png"/><Relationship Id="rId4" Type="http://schemas.openxmlformats.org/officeDocument/2006/relationships/image" Target="../media/image3.wmf"/><Relationship Id="rId9" Type="http://schemas.openxmlformats.org/officeDocument/2006/relationships/image" Target="../media/image8.png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audio" Target="../media/audio4.wav"/><Relationship Id="rId18" Type="http://schemas.openxmlformats.org/officeDocument/2006/relationships/audio" Target="../media/audio9.wav"/><Relationship Id="rId3" Type="http://schemas.openxmlformats.org/officeDocument/2006/relationships/image" Target="../media/image2.wmf"/><Relationship Id="rId7" Type="http://schemas.openxmlformats.org/officeDocument/2006/relationships/image" Target="../media/image9.png"/><Relationship Id="rId12" Type="http://schemas.openxmlformats.org/officeDocument/2006/relationships/audio" Target="../media/audio3.wav"/><Relationship Id="rId17" Type="http://schemas.openxmlformats.org/officeDocument/2006/relationships/audio" Target="../media/audio8.wav"/><Relationship Id="rId2" Type="http://schemas.openxmlformats.org/officeDocument/2006/relationships/notesSlide" Target="../notesSlides/notesSlide4.xml"/><Relationship Id="rId16" Type="http://schemas.openxmlformats.org/officeDocument/2006/relationships/audio" Target="../media/audio7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audio" Target="../media/audio2.wav"/><Relationship Id="rId5" Type="http://schemas.openxmlformats.org/officeDocument/2006/relationships/image" Target="../media/image7.png"/><Relationship Id="rId15" Type="http://schemas.openxmlformats.org/officeDocument/2006/relationships/audio" Target="../media/audio6.wav"/><Relationship Id="rId10" Type="http://schemas.openxmlformats.org/officeDocument/2006/relationships/image" Target="../media/image13.wmf"/><Relationship Id="rId4" Type="http://schemas.openxmlformats.org/officeDocument/2006/relationships/image" Target="../media/image5.wmf"/><Relationship Id="rId9" Type="http://schemas.openxmlformats.org/officeDocument/2006/relationships/image" Target="../media/image11.png"/><Relationship Id="rId1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13" Type="http://schemas.openxmlformats.org/officeDocument/2006/relationships/image" Target="../media/image9.png"/><Relationship Id="rId3" Type="http://schemas.openxmlformats.org/officeDocument/2006/relationships/audio" Target="../media/audio2.wav"/><Relationship Id="rId7" Type="http://schemas.openxmlformats.org/officeDocument/2006/relationships/audio" Target="../media/audio9.wav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8.wav"/><Relationship Id="rId11" Type="http://schemas.openxmlformats.org/officeDocument/2006/relationships/image" Target="../media/image7.png"/><Relationship Id="rId5" Type="http://schemas.openxmlformats.org/officeDocument/2006/relationships/audio" Target="../media/audio6.wav"/><Relationship Id="rId15" Type="http://schemas.openxmlformats.org/officeDocument/2006/relationships/image" Target="../media/image11.png"/><Relationship Id="rId10" Type="http://schemas.openxmlformats.org/officeDocument/2006/relationships/image" Target="../media/image5.wmf"/><Relationship Id="rId4" Type="http://schemas.openxmlformats.org/officeDocument/2006/relationships/audio" Target="../media/audio3.wav"/><Relationship Id="rId9" Type="http://schemas.openxmlformats.org/officeDocument/2006/relationships/image" Target="../media/image2.wmf"/><Relationship Id="rId1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0.wav"/><Relationship Id="rId13" Type="http://schemas.openxmlformats.org/officeDocument/2006/relationships/audio" Target="../media/audio15.wav"/><Relationship Id="rId3" Type="http://schemas.openxmlformats.org/officeDocument/2006/relationships/image" Target="../media/image7.png"/><Relationship Id="rId7" Type="http://schemas.openxmlformats.org/officeDocument/2006/relationships/image" Target="../media/image10.wmf"/><Relationship Id="rId12" Type="http://schemas.openxmlformats.org/officeDocument/2006/relationships/audio" Target="../media/audio14.wav"/><Relationship Id="rId17" Type="http://schemas.openxmlformats.org/officeDocument/2006/relationships/audio" Target="../media/audio17.wav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audio" Target="../media/audio13.wav"/><Relationship Id="rId5" Type="http://schemas.openxmlformats.org/officeDocument/2006/relationships/image" Target="../media/image11.png"/><Relationship Id="rId15" Type="http://schemas.openxmlformats.org/officeDocument/2006/relationships/image" Target="../media/image3.wmf"/><Relationship Id="rId10" Type="http://schemas.openxmlformats.org/officeDocument/2006/relationships/audio" Target="../media/audio12.wav"/><Relationship Id="rId4" Type="http://schemas.openxmlformats.org/officeDocument/2006/relationships/image" Target="../media/image15.png"/><Relationship Id="rId9" Type="http://schemas.openxmlformats.org/officeDocument/2006/relationships/audio" Target="../media/audio11.wav"/><Relationship Id="rId14" Type="http://schemas.openxmlformats.org/officeDocument/2006/relationships/audio" Target="../media/audio16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6.wav"/><Relationship Id="rId3" Type="http://schemas.openxmlformats.org/officeDocument/2006/relationships/audio" Target="../media/audio11.wav"/><Relationship Id="rId7" Type="http://schemas.openxmlformats.org/officeDocument/2006/relationships/audio" Target="../media/audio15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4.wav"/><Relationship Id="rId5" Type="http://schemas.openxmlformats.org/officeDocument/2006/relationships/audio" Target="../media/audio17.wav"/><Relationship Id="rId4" Type="http://schemas.openxmlformats.org/officeDocument/2006/relationships/audio" Target="../media/audio12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00750322"/>
              </p:ext>
            </p:extLst>
          </p:nvPr>
        </p:nvGraphicFramePr>
        <p:xfrm>
          <a:off x="251521" y="857232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22920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ANOTACE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Doprava a přídavných jmen</a:t>
            </a:r>
          </a:p>
          <a:p>
            <a:r>
              <a:rPr lang="cs-CZ" dirty="0" smtClean="0"/>
              <a:t>Žák si může opakovaně klikat na jednotlivá slova a tím </a:t>
            </a:r>
            <a:r>
              <a:rPr lang="cs-CZ" smtClean="0"/>
              <a:t>procvičovat výslovnost</a:t>
            </a:r>
            <a:endParaRPr lang="cs-CZ" dirty="0" smtClean="0"/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5. 5. 2012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Admin\Plocha\MC90007900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509120"/>
            <a:ext cx="2357454" cy="1253357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\Plocha\MC90028721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2708920"/>
            <a:ext cx="2000264" cy="1103555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\Plocha\MC90029561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5500702"/>
            <a:ext cx="1304629" cy="1127128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\Plocha\MC900388712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356992"/>
            <a:ext cx="1446211" cy="713616"/>
          </a:xfrm>
          <a:prstGeom prst="rect">
            <a:avLst/>
          </a:prstGeom>
          <a:noFill/>
        </p:spPr>
      </p:pic>
      <p:pic>
        <p:nvPicPr>
          <p:cNvPr id="1039" name="Picture 15" descr="C:\Documents and Settings\Admin\Plocha\MC900388730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596" y="5500702"/>
            <a:ext cx="1612898" cy="895432"/>
          </a:xfrm>
          <a:prstGeom prst="rect">
            <a:avLst/>
          </a:prstGeom>
          <a:noFill/>
        </p:spPr>
      </p:pic>
      <p:pic>
        <p:nvPicPr>
          <p:cNvPr id="1040" name="Picture 16" descr="C:\Documents and Settings\Admin\Plocha\MC900441736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52320" y="5085184"/>
            <a:ext cx="1508126" cy="1508126"/>
          </a:xfrm>
          <a:prstGeom prst="rect">
            <a:avLst/>
          </a:prstGeom>
          <a:noFill/>
        </p:spPr>
      </p:pic>
      <p:pic>
        <p:nvPicPr>
          <p:cNvPr id="1041" name="Picture 17" descr="C:\Documents and Settings\Admin\Plocha\MC900441741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3645024"/>
            <a:ext cx="1508126" cy="1508126"/>
          </a:xfrm>
          <a:prstGeom prst="rect">
            <a:avLst/>
          </a:prstGeom>
          <a:noFill/>
        </p:spPr>
      </p:pic>
      <p:pic>
        <p:nvPicPr>
          <p:cNvPr id="1042" name="Picture 18" descr="C:\Documents and Settings\Admin\Plocha\MC900440390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3284984"/>
            <a:ext cx="1436688" cy="1436688"/>
          </a:xfrm>
          <a:prstGeom prst="rect">
            <a:avLst/>
          </a:prstGeom>
          <a:noFill/>
        </p:spPr>
      </p:pic>
      <p:pic>
        <p:nvPicPr>
          <p:cNvPr id="1044" name="Picture 20" descr="C:\Documents and Settings\Admin\Plocha\MC900311890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357422" y="5572140"/>
            <a:ext cx="1447799" cy="1012447"/>
          </a:xfrm>
          <a:prstGeom prst="rect">
            <a:avLst/>
          </a:prstGeom>
          <a:noFill/>
        </p:spPr>
      </p:pic>
      <p:pic>
        <p:nvPicPr>
          <p:cNvPr id="1045" name="Picture 21" descr="C:\Documents and Settings\Admin\Plocha\MC900441707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18403" y="3789040"/>
            <a:ext cx="1625597" cy="1625597"/>
          </a:xfrm>
          <a:prstGeom prst="rect">
            <a:avLst/>
          </a:prstGeom>
          <a:noFill/>
        </p:spPr>
      </p:pic>
      <p:pic>
        <p:nvPicPr>
          <p:cNvPr id="1046" name="Picture 22" descr="C:\Documents and Settings\Admin\Plocha\MC900311922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20526591">
            <a:off x="2360186" y="4020308"/>
            <a:ext cx="1716742" cy="1340880"/>
          </a:xfrm>
          <a:prstGeom prst="rect">
            <a:avLst/>
          </a:prstGeom>
          <a:noFill/>
        </p:spPr>
      </p:pic>
      <p:pic>
        <p:nvPicPr>
          <p:cNvPr id="1047" name="Picture 23" descr="C:\Documents and Settings\Admin\Plocha\MC900320520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84168" y="6076115"/>
            <a:ext cx="1165222" cy="781885"/>
          </a:xfrm>
          <a:prstGeom prst="rect">
            <a:avLst/>
          </a:prstGeom>
          <a:noFill/>
        </p:spPr>
      </p:pic>
      <p:pic>
        <p:nvPicPr>
          <p:cNvPr id="1048" name="Picture 24" descr="C:\Documents and Settings\Admin\Plocha\MC900299809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24328" y="2996952"/>
            <a:ext cx="1244902" cy="766764"/>
          </a:xfrm>
          <a:prstGeom prst="rect">
            <a:avLst/>
          </a:prstGeom>
          <a:noFill/>
        </p:spPr>
      </p:pic>
      <p:sp>
        <p:nvSpPr>
          <p:cNvPr id="30" name="TextovéPole 29">
            <a:hlinkClick r:id="" action="ppaction://noaction">
              <a:snd r:embed="rId16" name="traffic.wav"/>
            </a:hlinkClick>
          </p:cNvPr>
          <p:cNvSpPr txBox="1"/>
          <p:nvPr/>
        </p:nvSpPr>
        <p:spPr>
          <a:xfrm>
            <a:off x="1428728" y="428604"/>
            <a:ext cx="6290505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T r a f </a:t>
            </a:r>
            <a:r>
              <a:rPr lang="cs-CZ" sz="4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f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i c 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Means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of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transport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pic>
        <p:nvPicPr>
          <p:cNvPr id="5" name="Picture 8" descr="C:\Documents and Settings\Admin\Plocha\MC90007900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928802"/>
            <a:ext cx="1571636" cy="835571"/>
          </a:xfrm>
          <a:prstGeom prst="rect">
            <a:avLst/>
          </a:prstGeom>
          <a:noFill/>
        </p:spPr>
      </p:pic>
      <p:pic>
        <p:nvPicPr>
          <p:cNvPr id="6" name="Picture 14" descr="C:\Documents and Settings\Admin\Plocha\MC900388712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367242"/>
            <a:ext cx="1571636" cy="775506"/>
          </a:xfrm>
          <a:prstGeom prst="rect">
            <a:avLst/>
          </a:prstGeom>
          <a:noFill/>
        </p:spPr>
      </p:pic>
      <p:pic>
        <p:nvPicPr>
          <p:cNvPr id="7" name="Picture 16" descr="C:\Documents and Settings\Admin\Plocha\MC900441736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2635254"/>
            <a:ext cx="1508126" cy="1508126"/>
          </a:xfrm>
          <a:prstGeom prst="rect">
            <a:avLst/>
          </a:prstGeom>
          <a:noFill/>
        </p:spPr>
      </p:pic>
      <p:pic>
        <p:nvPicPr>
          <p:cNvPr id="8" name="Picture 17" descr="C:\Documents and Settings\Admin\Plocha\MC90044174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929066"/>
            <a:ext cx="1571636" cy="1357322"/>
          </a:xfrm>
          <a:prstGeom prst="rect">
            <a:avLst/>
          </a:prstGeom>
          <a:noFill/>
        </p:spPr>
      </p:pic>
      <p:pic>
        <p:nvPicPr>
          <p:cNvPr id="9" name="Picture 18" descr="C:\Documents and Settings\Admin\Plocha\MC900440390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00562" y="2643182"/>
            <a:ext cx="1714512" cy="1357322"/>
          </a:xfrm>
          <a:prstGeom prst="rect">
            <a:avLst/>
          </a:prstGeom>
          <a:noFill/>
        </p:spPr>
      </p:pic>
      <p:pic>
        <p:nvPicPr>
          <p:cNvPr id="10" name="Picture 20" descr="C:\Documents and Settings\Admin\Plocha\MC900311890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472" y="5613929"/>
            <a:ext cx="1285884" cy="899220"/>
          </a:xfrm>
          <a:prstGeom prst="rect">
            <a:avLst/>
          </a:prstGeom>
          <a:noFill/>
        </p:spPr>
      </p:pic>
      <p:pic>
        <p:nvPicPr>
          <p:cNvPr id="11" name="Picture 21" descr="C:\Documents and Settings\Admin\Plocha\MC900441707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3438" y="5232404"/>
            <a:ext cx="1714513" cy="1500198"/>
          </a:xfrm>
          <a:prstGeom prst="rect">
            <a:avLst/>
          </a:prstGeom>
          <a:noFill/>
        </p:spPr>
      </p:pic>
      <p:pic>
        <p:nvPicPr>
          <p:cNvPr id="12" name="Picture 23" descr="C:\Documents and Settings\Admin\Plocha\MC900320520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1472" y="1714488"/>
            <a:ext cx="1384007" cy="928694"/>
          </a:xfrm>
          <a:prstGeom prst="rect">
            <a:avLst/>
          </a:prstGeom>
          <a:noFill/>
        </p:spPr>
      </p:pic>
      <p:sp>
        <p:nvSpPr>
          <p:cNvPr id="13" name="TextovéPole 12">
            <a:hlinkClick r:id="" action="ppaction://noaction">
              <a:snd r:embed="rId11" name="bicycle.wav"/>
            </a:hlinkClick>
          </p:cNvPr>
          <p:cNvSpPr txBox="1"/>
          <p:nvPr/>
        </p:nvSpPr>
        <p:spPr>
          <a:xfrm>
            <a:off x="2357422" y="192880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bicycle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>
            <a:hlinkClick r:id="" action="ppaction://noaction">
              <a:snd r:embed="rId12" name="motorcycle.wav"/>
            </a:hlinkClick>
          </p:cNvPr>
          <p:cNvSpPr txBox="1"/>
          <p:nvPr/>
        </p:nvSpPr>
        <p:spPr>
          <a:xfrm>
            <a:off x="2357422" y="578645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motorcycle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extovéPole 14">
            <a:hlinkClick r:id="" action="ppaction://noaction">
              <a:snd r:embed="rId13" name="bus.wav"/>
            </a:hlinkClick>
          </p:cNvPr>
          <p:cNvSpPr txBox="1"/>
          <p:nvPr/>
        </p:nvSpPr>
        <p:spPr>
          <a:xfrm>
            <a:off x="2357422" y="442913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bus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>
            <a:hlinkClick r:id="" action="ppaction://noaction">
              <a:snd r:embed="rId14" name="car.wav"/>
            </a:hlinkClick>
          </p:cNvPr>
          <p:cNvSpPr txBox="1"/>
          <p:nvPr/>
        </p:nvSpPr>
        <p:spPr>
          <a:xfrm>
            <a:off x="2357422" y="312009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car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extovéPole 16">
            <a:hlinkClick r:id="" action="ppaction://noaction">
              <a:snd r:embed="rId15" name="plane.wav"/>
            </a:hlinkClick>
          </p:cNvPr>
          <p:cNvSpPr txBox="1"/>
          <p:nvPr/>
        </p:nvSpPr>
        <p:spPr>
          <a:xfrm>
            <a:off x="6643702" y="5715016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plane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TextovéPole 17">
            <a:hlinkClick r:id="" action="ppaction://noaction">
              <a:snd r:embed="rId16" name="truck.wav"/>
            </a:hlinkClick>
          </p:cNvPr>
          <p:cNvSpPr txBox="1"/>
          <p:nvPr/>
        </p:nvSpPr>
        <p:spPr>
          <a:xfrm>
            <a:off x="6643702" y="440597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truck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ovéPole 18">
            <a:hlinkClick r:id="" action="ppaction://noaction">
              <a:snd r:embed="rId17" name="ship.wav"/>
            </a:hlinkClick>
          </p:cNvPr>
          <p:cNvSpPr txBox="1"/>
          <p:nvPr/>
        </p:nvSpPr>
        <p:spPr>
          <a:xfrm>
            <a:off x="6643702" y="312009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ship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" action="ppaction://noaction">
              <a:snd r:embed="rId18" name="train.wav"/>
            </a:hlinkClick>
          </p:cNvPr>
          <p:cNvSpPr txBox="1"/>
          <p:nvPr/>
        </p:nvSpPr>
        <p:spPr>
          <a:xfrm>
            <a:off x="6643702" y="192880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train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Spoj  výrazy  s obrázky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5" name="TextovéPole 4">
            <a:hlinkClick r:id="" action="ppaction://noaction">
              <a:snd r:embed="rId3" name="bicycle.wav"/>
            </a:hlinkClick>
          </p:cNvPr>
          <p:cNvSpPr txBox="1"/>
          <p:nvPr/>
        </p:nvSpPr>
        <p:spPr>
          <a:xfrm>
            <a:off x="357158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bicycle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motorcycle.wav"/>
            </a:hlinkClick>
          </p:cNvPr>
          <p:cNvSpPr txBox="1"/>
          <p:nvPr/>
        </p:nvSpPr>
        <p:spPr>
          <a:xfrm>
            <a:off x="5286380" y="183421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motorcycle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5" name="plane.wav"/>
            </a:hlinkClick>
          </p:cNvPr>
          <p:cNvSpPr txBox="1"/>
          <p:nvPr/>
        </p:nvSpPr>
        <p:spPr>
          <a:xfrm>
            <a:off x="4000496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plane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6" name="ship.wav"/>
            </a:hlinkClick>
          </p:cNvPr>
          <p:cNvSpPr txBox="1"/>
          <p:nvPr/>
        </p:nvSpPr>
        <p:spPr>
          <a:xfrm>
            <a:off x="2928926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ship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7" name="train.wav"/>
            </a:hlinkClick>
          </p:cNvPr>
          <p:cNvSpPr txBox="1"/>
          <p:nvPr/>
        </p:nvSpPr>
        <p:spPr>
          <a:xfrm>
            <a:off x="1785918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train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TextovéPole 12">
            <a:hlinkClick r:id="" action="ppaction://noaction">
              <a:snd r:embed="rId8" name="truck.wav"/>
            </a:hlinkClick>
          </p:cNvPr>
          <p:cNvSpPr txBox="1"/>
          <p:nvPr/>
        </p:nvSpPr>
        <p:spPr>
          <a:xfrm>
            <a:off x="7358082" y="1834210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truck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4" name="Picture 8" descr="C:\Documents and Settings\Admin\Plocha\MC900079009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86578" y="3714752"/>
            <a:ext cx="1571636" cy="835571"/>
          </a:xfrm>
          <a:prstGeom prst="rect">
            <a:avLst/>
          </a:prstGeom>
          <a:noFill/>
        </p:spPr>
      </p:pic>
      <p:pic>
        <p:nvPicPr>
          <p:cNvPr id="15" name="Picture 14" descr="C:\Documents and Settings\Admin\Plocha\MC900388712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3438" y="5214950"/>
            <a:ext cx="1571636" cy="775506"/>
          </a:xfrm>
          <a:prstGeom prst="rect">
            <a:avLst/>
          </a:prstGeom>
          <a:noFill/>
        </p:spPr>
      </p:pic>
      <p:pic>
        <p:nvPicPr>
          <p:cNvPr id="16" name="Picture 16" descr="C:\Documents and Settings\Admin\Plocha\MC900441736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034" y="4714884"/>
            <a:ext cx="1508126" cy="1508126"/>
          </a:xfrm>
          <a:prstGeom prst="rect">
            <a:avLst/>
          </a:prstGeom>
          <a:noFill/>
        </p:spPr>
      </p:pic>
      <p:pic>
        <p:nvPicPr>
          <p:cNvPr id="17" name="Picture 17" descr="C:\Documents and Settings\Admin\Plocha\MC90044174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500562" y="3357562"/>
            <a:ext cx="1571636" cy="1357322"/>
          </a:xfrm>
          <a:prstGeom prst="rect">
            <a:avLst/>
          </a:prstGeom>
          <a:noFill/>
        </p:spPr>
      </p:pic>
      <p:pic>
        <p:nvPicPr>
          <p:cNvPr id="18" name="Picture 18" descr="C:\Documents and Settings\Admin\Plocha\MC900440390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285984" y="4857760"/>
            <a:ext cx="1714512" cy="1357322"/>
          </a:xfrm>
          <a:prstGeom prst="rect">
            <a:avLst/>
          </a:prstGeom>
          <a:noFill/>
        </p:spPr>
      </p:pic>
      <p:pic>
        <p:nvPicPr>
          <p:cNvPr id="19" name="Picture 20" descr="C:\Documents and Settings\Admin\Plocha\MC900311890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0034" y="3643314"/>
            <a:ext cx="1285884" cy="899220"/>
          </a:xfrm>
          <a:prstGeom prst="rect">
            <a:avLst/>
          </a:prstGeom>
          <a:noFill/>
        </p:spPr>
      </p:pic>
      <p:pic>
        <p:nvPicPr>
          <p:cNvPr id="20" name="Picture 21" descr="C:\Documents and Settings\Admin\Plocha\MC900441707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15140" y="4929198"/>
            <a:ext cx="1714513" cy="1500198"/>
          </a:xfrm>
          <a:prstGeom prst="rect">
            <a:avLst/>
          </a:prstGeom>
          <a:noFill/>
        </p:spPr>
      </p:pic>
      <p:pic>
        <p:nvPicPr>
          <p:cNvPr id="21" name="Picture 23" descr="C:\Documents and Settings\Admin\Plocha\MC900320520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571736" y="3643314"/>
            <a:ext cx="1384007" cy="928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28604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PRídavná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jména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pic>
        <p:nvPicPr>
          <p:cNvPr id="5" name="Picture 16" descr="C:\Documents and Settings\Admin\Plocha\MC90044173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0668" y="2500306"/>
            <a:ext cx="1508126" cy="1508126"/>
          </a:xfrm>
          <a:prstGeom prst="rect">
            <a:avLst/>
          </a:prstGeom>
          <a:noFill/>
        </p:spPr>
      </p:pic>
      <p:pic>
        <p:nvPicPr>
          <p:cNvPr id="6" name="Picture 16" descr="C:\Documents and Settings\Admin\Plocha\MC90044173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872" y="1643050"/>
            <a:ext cx="847732" cy="847732"/>
          </a:xfrm>
          <a:prstGeom prst="rect">
            <a:avLst/>
          </a:prstGeom>
          <a:noFill/>
        </p:spPr>
      </p:pic>
      <p:pic>
        <p:nvPicPr>
          <p:cNvPr id="7" name="Picture 21" descr="C:\Documents and Settings\Admin\Plocha\MC900441707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4809" y="2643182"/>
            <a:ext cx="1714513" cy="1500198"/>
          </a:xfrm>
          <a:prstGeom prst="rect">
            <a:avLst/>
          </a:prstGeom>
          <a:noFill/>
        </p:spPr>
      </p:pic>
      <p:pic>
        <p:nvPicPr>
          <p:cNvPr id="8" name="Picture 23" descr="C:\Documents and Settings\Admin\Plocha\MC90032052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5500702"/>
            <a:ext cx="1384007" cy="928694"/>
          </a:xfrm>
          <a:prstGeom prst="rect">
            <a:avLst/>
          </a:prstGeom>
          <a:noFill/>
        </p:spPr>
      </p:pic>
      <p:pic>
        <p:nvPicPr>
          <p:cNvPr id="9" name="Picture 20" descr="C:\Documents and Settings\Admin\Plocha\MC900311890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34" y="4214818"/>
            <a:ext cx="1285884" cy="899220"/>
          </a:xfrm>
          <a:prstGeom prst="rect">
            <a:avLst/>
          </a:prstGeom>
          <a:noFill/>
        </p:spPr>
      </p:pic>
      <p:pic>
        <p:nvPicPr>
          <p:cNvPr id="10" name="Picture 23" descr="C:\Documents and Settings\Admin\Plocha\MC90032052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7686" y="1714488"/>
            <a:ext cx="1214446" cy="814915"/>
          </a:xfrm>
          <a:prstGeom prst="rect">
            <a:avLst/>
          </a:prstGeom>
          <a:noFill/>
        </p:spPr>
      </p:pic>
      <p:sp>
        <p:nvSpPr>
          <p:cNvPr id="13" name="TextovéPole 12">
            <a:hlinkClick r:id="" action="ppaction://noaction">
              <a:snd r:embed="rId8" name="small.wav"/>
            </a:hlinkClick>
          </p:cNvPr>
          <p:cNvSpPr txBox="1"/>
          <p:nvPr/>
        </p:nvSpPr>
        <p:spPr>
          <a:xfrm>
            <a:off x="2143108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small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>
            <a:hlinkClick r:id="" action="ppaction://noaction">
              <a:snd r:embed="rId9" name="slow.wav"/>
            </a:hlinkClick>
          </p:cNvPr>
          <p:cNvSpPr txBox="1"/>
          <p:nvPr/>
        </p:nvSpPr>
        <p:spPr>
          <a:xfrm>
            <a:off x="2214546" y="5715016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slow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extovéPole 14">
            <a:hlinkClick r:id="" action="ppaction://noaction">
              <a:snd r:embed="rId10" name="quick.wav"/>
            </a:hlinkClick>
          </p:cNvPr>
          <p:cNvSpPr txBox="1"/>
          <p:nvPr/>
        </p:nvSpPr>
        <p:spPr>
          <a:xfrm>
            <a:off x="2143108" y="442913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quick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>
            <a:hlinkClick r:id="" action="ppaction://noaction">
              <a:snd r:embed="rId11" name="big.wav"/>
            </a:hlinkClick>
          </p:cNvPr>
          <p:cNvSpPr txBox="1"/>
          <p:nvPr/>
        </p:nvSpPr>
        <p:spPr>
          <a:xfrm>
            <a:off x="2143108" y="3071810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big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extovéPole 16">
            <a:hlinkClick r:id="" action="ppaction://noaction">
              <a:snd r:embed="rId12" name="modern.wav"/>
            </a:hlinkClick>
          </p:cNvPr>
          <p:cNvSpPr txBox="1"/>
          <p:nvPr/>
        </p:nvSpPr>
        <p:spPr>
          <a:xfrm>
            <a:off x="6286512" y="5715016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modern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ovéPole 18">
            <a:hlinkClick r:id="" action="ppaction://noaction">
              <a:snd r:embed="rId13" name="loud.wav"/>
            </a:hlinkClick>
          </p:cNvPr>
          <p:cNvSpPr txBox="1"/>
          <p:nvPr/>
        </p:nvSpPr>
        <p:spPr>
          <a:xfrm>
            <a:off x="6286512" y="314324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loud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" action="ppaction://noaction">
              <a:snd r:embed="rId14" name="quiet.wav"/>
            </a:hlinkClick>
          </p:cNvPr>
          <p:cNvSpPr txBox="1"/>
          <p:nvPr/>
        </p:nvSpPr>
        <p:spPr>
          <a:xfrm>
            <a:off x="6286512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quiet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28794" y="415333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ˇ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pic>
        <p:nvPicPr>
          <p:cNvPr id="21" name="Picture 10" descr="C:\Documents and Settings\Admin\Plocha\MC900287213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067944" y="3933056"/>
            <a:ext cx="2000264" cy="1103555"/>
          </a:xfrm>
          <a:prstGeom prst="rect">
            <a:avLst/>
          </a:prstGeom>
          <a:noFill/>
        </p:spPr>
      </p:pic>
      <p:pic>
        <p:nvPicPr>
          <p:cNvPr id="23" name="Picture 8" descr="C:\Documents and Settings\Admin\Plocha\MC900079009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978784" y="5445224"/>
            <a:ext cx="2086573" cy="1109341"/>
          </a:xfrm>
          <a:prstGeom prst="rect">
            <a:avLst/>
          </a:prstGeom>
          <a:noFill/>
        </p:spPr>
      </p:pic>
      <p:sp>
        <p:nvSpPr>
          <p:cNvPr id="18" name="TextovéPole 17">
            <a:hlinkClick r:id="" action="ppaction://noaction">
              <a:snd r:embed="rId17" name="romantic.wav"/>
            </a:hlinkClick>
          </p:cNvPr>
          <p:cNvSpPr txBox="1"/>
          <p:nvPr/>
        </p:nvSpPr>
        <p:spPr>
          <a:xfrm>
            <a:off x="6300192" y="436510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romantic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9" grpId="0"/>
      <p:bldP spid="20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DoplN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text  podle sebe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28926" y="415333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ˇ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8373" y="2071678"/>
            <a:ext cx="2877711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car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373" y="2620028"/>
            <a:ext cx="3288080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plane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0242" y="3763036"/>
            <a:ext cx="3028393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ship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8373" y="3191532"/>
            <a:ext cx="3087705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bike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373" y="4334540"/>
            <a:ext cx="4113627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motorcycle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8373" y="4906044"/>
            <a:ext cx="3228769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truck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0242" y="5477548"/>
            <a:ext cx="3167855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train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373" y="6049052"/>
            <a:ext cx="2930610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Travel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 by bus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is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…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5" name="TextovéPole 14">
            <a:hlinkClick r:id="" action="ppaction://noaction">
              <a:snd r:embed="rId3" name="slow.wav"/>
            </a:hlinkClick>
          </p:cNvPr>
          <p:cNvSpPr txBox="1"/>
          <p:nvPr/>
        </p:nvSpPr>
        <p:spPr>
          <a:xfrm>
            <a:off x="6357950" y="514351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slow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>
            <a:hlinkClick r:id="" action="ppaction://noaction">
              <a:snd r:embed="rId4" name="quick.wav"/>
            </a:hlinkClick>
          </p:cNvPr>
          <p:cNvSpPr txBox="1"/>
          <p:nvPr/>
        </p:nvSpPr>
        <p:spPr>
          <a:xfrm>
            <a:off x="6357950" y="442913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quick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TextovéPole 16">
            <a:hlinkClick r:id="" action="ppaction://noaction">
              <a:snd r:embed="rId5" name="romantic.wav"/>
            </a:hlinkClick>
          </p:cNvPr>
          <p:cNvSpPr txBox="1"/>
          <p:nvPr/>
        </p:nvSpPr>
        <p:spPr>
          <a:xfrm>
            <a:off x="6357950" y="3691598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romantic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TextovéPole 17">
            <a:hlinkClick r:id="" action="ppaction://noaction">
              <a:snd r:embed="rId6" name="modern.wav"/>
            </a:hlinkClick>
          </p:cNvPr>
          <p:cNvSpPr txBox="1"/>
          <p:nvPr/>
        </p:nvSpPr>
        <p:spPr>
          <a:xfrm>
            <a:off x="6357950" y="300037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modern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TextovéPole 18">
            <a:hlinkClick r:id="" action="ppaction://noaction">
              <a:snd r:embed="rId7" name="loud.wav"/>
            </a:hlinkClick>
          </p:cNvPr>
          <p:cNvSpPr txBox="1"/>
          <p:nvPr/>
        </p:nvSpPr>
        <p:spPr>
          <a:xfrm>
            <a:off x="6357950" y="2334276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loud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" action="ppaction://noaction">
              <a:snd r:embed="rId8" name="quiet.wav"/>
            </a:hlinkClick>
          </p:cNvPr>
          <p:cNvSpPr txBox="1"/>
          <p:nvPr/>
        </p:nvSpPr>
        <p:spPr>
          <a:xfrm>
            <a:off x="6357950" y="583473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quiet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71472" y="214290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vocabulary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071570"/>
            <a:ext cx="8572560" cy="5632311"/>
          </a:xfrm>
          <a:prstGeom prst="rect">
            <a:avLst/>
          </a:prstGeom>
          <a:noFill/>
        </p:spPr>
        <p:txBody>
          <a:bodyPr wrap="square" numCol="2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c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ar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Truck</a:t>
            </a: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bicycle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motorcycle</a:t>
            </a:r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plane</a:t>
            </a: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ship</a:t>
            </a:r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t</a:t>
            </a:r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rain</a:t>
            </a:r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Bus</a:t>
            </a:r>
          </a:p>
          <a:p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small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big</a:t>
            </a:r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quiet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Loud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Old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new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quick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Slow</a:t>
            </a:r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Auto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</a:t>
            </a:r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náklaDák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kolo</a:t>
            </a:r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motorka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letadlo</a:t>
            </a:r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</a:t>
            </a:r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lod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vlak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autobus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endParaRPr lang="cs-CZ" sz="20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malý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velký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tichý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</a:t>
            </a:r>
            <a:r>
              <a:rPr lang="cs-CZ" sz="2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hlucný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starý</a:t>
            </a: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nový</a:t>
            </a:r>
            <a:endParaRPr lang="cs-CZ" sz="2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rychle</a:t>
            </a:r>
            <a:endParaRPr lang="cs-CZ" sz="24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  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pomalu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7" name="TextovéPole 4"/>
          <p:cNvSpPr txBox="1"/>
          <p:nvPr/>
        </p:nvSpPr>
        <p:spPr>
          <a:xfrm>
            <a:off x="6591644" y="134076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ˇ</a:t>
            </a:r>
            <a:endParaRPr lang="cs-CZ" sz="1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8" name="TextovéPole 4"/>
          <p:cNvSpPr txBox="1"/>
          <p:nvPr/>
        </p:nvSpPr>
        <p:spPr>
          <a:xfrm>
            <a:off x="5583532" y="2556193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ˇ</a:t>
            </a:r>
            <a:endParaRPr lang="cs-CZ" sz="1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405450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oudy Stout" pitchFamily="18" charset="0"/>
              </a:rPr>
              <a:t>CITACE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oudy Stout" pitchFamily="18" charset="0"/>
            </a:endParaRPr>
          </a:p>
        </p:txBody>
      </p:sp>
      <p:sp>
        <p:nvSpPr>
          <p:cNvPr id="7" name="TextovéPole 6">
            <a:hlinkClick r:id="" action="ppaction://noaction">
              <a:snd r:embed="rId3" name="small.wav"/>
            </a:hlinkClick>
          </p:cNvPr>
          <p:cNvSpPr txBox="1"/>
          <p:nvPr/>
        </p:nvSpPr>
        <p:spPr>
          <a:xfrm>
            <a:off x="285688" y="1643050"/>
            <a:ext cx="8572592" cy="403187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Všechny uveřejněné odkazy [cit. 2012-05-05].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b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http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://office.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microsoft.com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/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cs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cz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/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images</a:t>
            </a:r>
            <a:endParaRPr lang="cs-CZ" sz="32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http://slovnik.seznam.cz </a:t>
            </a:r>
          </a:p>
          <a:p>
            <a:endParaRPr lang="cs-CZ" sz="16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272</Words>
  <Application>Microsoft Office PowerPoint</Application>
  <PresentationFormat>On-screen Show (4:3)</PresentationFormat>
  <Paragraphs>112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Motiv sady Office</vt:lpstr>
      <vt:lpstr>Slide 1</vt:lpstr>
      <vt:lpstr>ANOTACE 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2012-12-10T19:29:40Z</dcterms:created>
  <dcterms:modified xsi:type="dcterms:W3CDTF">2012-12-10T19:29:46Z</dcterms:modified>
</cp:coreProperties>
</file>