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76"/>
            <p14:sldId id="277"/>
            <p14:sldId id="278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9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>
            <a:normAutofit/>
          </a:bodyPr>
          <a:lstStyle/>
          <a:p>
            <a:r>
              <a:rPr lang="cs-CZ" dirty="0" smtClean="0"/>
              <a:t>Postnatální období –</a:t>
            </a:r>
            <a:r>
              <a:rPr lang="cs-CZ" smtClean="0"/>
              <a:t>starší  školní věk 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Postnatální období </a:t>
            </a:r>
            <a:r>
              <a:rPr lang="cs-CZ" dirty="0" smtClean="0"/>
              <a:t>– starší školní </a:t>
            </a:r>
            <a:r>
              <a:rPr lang="cs-CZ" dirty="0" smtClean="0"/>
              <a:t>věk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období staršího školního věku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období druhé vytáhlosti, druhého vzdoru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znaky zralosti pro školu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 začátku sedmého roku do konce čtrnáctého věku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povinné školní docházky – povinnost učení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36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yziologicky se začátek tohoto období projevuje prvními známkami vývoje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druhotných pohlavních znaků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bvykle od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dvanáctého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roku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ývoj v tomto období silně ovlivněn pubertou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ívky dokončují prepubertu a vstupují do puberty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chlapců začíná prepuberta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088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341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„ období druhé vytáhlosti “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urychlený růst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nastupuje druhá vlna vadného držení těla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vzniku vad páteře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koliózy postihují převážně dívky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ulatá záda postihují převážně chlapce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726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zniká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vývojová nevyrovnanost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mezi chlapci a dívkami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nástupu puberty u chlapců kolem dvanáctého roku se rozdíly začínají postupně vyrovnávat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517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itový vývoj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období výkyvů nálad, impulsivnosti, reakcí 	přecitlivělosti, obtíže s koncentrací, 	výkyvy ve školní práci, zhoršení 	prospěchu….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zejména u chlapců v 7. a 8. 	třídě – odraz náhlých hormonálních změn – období 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„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druhéh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vzdoru“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322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628800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1&amp;gs_ri=hp&amp;cp=8&amp;gs_id=16&amp;xhr=t&amp;q=star%C5%A1%C3%AD+%C5%A1koln%C3%AD+v%C4%9Bk&amp;rlz=1R2AURU_csCZ501&amp;bav=on.2,or.r_gc.r_pw.r_qf.&amp;bvm=bv.1355534169,d.d2k&amp;bpcl=40096503&amp;biw=1280&amp;bih=641&amp;wrapid=tljp1356014064346020&amp;um=1&amp;ie=UTF-8&amp;tbm=isch&amp;source=og&amp;sa=N&amp;tab=wi&amp;ei=rSPTUMr_CYjYsgaknYDYBw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1104</TotalTime>
  <Words>128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Postnatální období –starší  školní věk </vt:lpstr>
      <vt:lpstr>Postnatální období – starší školní věk </vt:lpstr>
      <vt:lpstr>Školní věk</vt:lpstr>
      <vt:lpstr>Starší školní věk</vt:lpstr>
      <vt:lpstr>Starší školní věk</vt:lpstr>
      <vt:lpstr>Starší školní věk</vt:lpstr>
      <vt:lpstr>Starší školní věk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143</cp:revision>
  <dcterms:created xsi:type="dcterms:W3CDTF">2012-10-08T12:35:50Z</dcterms:created>
  <dcterms:modified xsi:type="dcterms:W3CDTF">2012-12-20T14:42:03Z</dcterms:modified>
</cp:coreProperties>
</file>