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206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VY_32_INOVACE_21_Matematika_Počítání s mincemi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Práce s penězi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D1BDE0-F1E8-469C-9D0E-ECEC1EC9389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FB61DB-BE43-4486-94F6-9894FE5131B5}" type="presOf" srcId="{D1D4F407-5343-4D3F-B5B9-D407B03CAEB4}" destId="{AED2198E-93D5-4001-81B4-73124B309672}" srcOrd="1" destOrd="0" presId="urn:microsoft.com/office/officeart/2005/8/layout/target3"/>
    <dgm:cxn modelId="{5B25C349-F58D-488B-9C94-DCC0959FB86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8B56B3-DFBC-43FB-ACDF-564939EE5048}" type="presOf" srcId="{D8197B8C-B260-4A16-BDF4-0947B075E274}" destId="{25B08C86-7E15-44DC-BE7F-FFB55DD49D12}" srcOrd="0" destOrd="0" presId="urn:microsoft.com/office/officeart/2005/8/layout/target3"/>
    <dgm:cxn modelId="{3A6CCAED-8B1E-452C-B8C2-CDBDC84620AD}" type="presOf" srcId="{D1B46980-6531-4606-95E6-44980827E919}" destId="{6140AFEC-043D-4C43-A2F9-D0F5331DF3A3}" srcOrd="0" destOrd="0" presId="urn:microsoft.com/office/officeart/2005/8/layout/target3"/>
    <dgm:cxn modelId="{A12D9943-27DB-4380-975A-8C54BC953A57}" type="presOf" srcId="{4C35D32F-0EAB-4CD7-82EE-45574DC2A586}" destId="{890E4F0B-2866-4A3F-A3C7-2A14B1797930}" srcOrd="1" destOrd="0" presId="urn:microsoft.com/office/officeart/2005/8/layout/target3"/>
    <dgm:cxn modelId="{D783EB1C-531C-46CA-9E23-5244E943E3FD}" type="presOf" srcId="{D1D4F407-5343-4D3F-B5B9-D407B03CAEB4}" destId="{D005CE8C-CC26-4C3E-AC11-E15060ECD759}" srcOrd="0" destOrd="0" presId="urn:microsoft.com/office/officeart/2005/8/layout/target3"/>
    <dgm:cxn modelId="{9DF9E689-40DC-472F-B367-12AD6435A79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B1EB985-B5F1-47D6-88A0-A4135C1E1FA4}" type="presOf" srcId="{B651F6E3-6281-48DB-9319-2AEAFDAE7572}" destId="{619D679B-A015-4ECF-8348-D1034C574F40}" srcOrd="0" destOrd="0" presId="urn:microsoft.com/office/officeart/2005/8/layout/target3"/>
    <dgm:cxn modelId="{BF97C37C-FEAD-4261-9850-960CF4A7338F}" type="presOf" srcId="{D1B46980-6531-4606-95E6-44980827E919}" destId="{2BE915AB-18AA-4053-B92C-3BFC9ED204BB}" srcOrd="1" destOrd="0" presId="urn:microsoft.com/office/officeart/2005/8/layout/target3"/>
    <dgm:cxn modelId="{B45EB27C-902B-45E2-81BC-C59540CD0852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0CC20F-ECAC-4A83-A17D-D7614179CB41}" type="presParOf" srcId="{333A1088-737F-45CB-B68E-254E46348037}" destId="{F5ABB229-8D3B-4694-996A-96F23CF14429}" srcOrd="0" destOrd="0" presId="urn:microsoft.com/office/officeart/2005/8/layout/target3"/>
    <dgm:cxn modelId="{ECE29D72-745F-4B9D-8910-F706CB081101}" type="presParOf" srcId="{333A1088-737F-45CB-B68E-254E46348037}" destId="{F41139FD-01EE-4571-8B17-4FB00FC51163}" srcOrd="1" destOrd="0" presId="urn:microsoft.com/office/officeart/2005/8/layout/target3"/>
    <dgm:cxn modelId="{0C77F6B1-7AEA-4C36-989D-B2124D22F76B}" type="presParOf" srcId="{333A1088-737F-45CB-B68E-254E46348037}" destId="{D005CE8C-CC26-4C3E-AC11-E15060ECD759}" srcOrd="2" destOrd="0" presId="urn:microsoft.com/office/officeart/2005/8/layout/target3"/>
    <dgm:cxn modelId="{81234DEE-A5A7-4854-AD39-F61C5A0C2446}" type="presParOf" srcId="{333A1088-737F-45CB-B68E-254E46348037}" destId="{2C702D82-9B77-49B7-9568-BB8EB47C3372}" srcOrd="3" destOrd="0" presId="urn:microsoft.com/office/officeart/2005/8/layout/target3"/>
    <dgm:cxn modelId="{0056E38D-66CF-4D53-83B6-CF847E216F17}" type="presParOf" srcId="{333A1088-737F-45CB-B68E-254E46348037}" destId="{A52A0455-90FF-4808-ABD0-F02540D31D5A}" srcOrd="4" destOrd="0" presId="urn:microsoft.com/office/officeart/2005/8/layout/target3"/>
    <dgm:cxn modelId="{4441BBC6-2382-4BCF-8094-77B2B3F5E5BD}" type="presParOf" srcId="{333A1088-737F-45CB-B68E-254E46348037}" destId="{6140AFEC-043D-4C43-A2F9-D0F5331DF3A3}" srcOrd="5" destOrd="0" presId="urn:microsoft.com/office/officeart/2005/8/layout/target3"/>
    <dgm:cxn modelId="{5F2D7E06-D6D3-424A-86C4-206B73DD4A15}" type="presParOf" srcId="{333A1088-737F-45CB-B68E-254E46348037}" destId="{9358AC05-5D7D-4327-9F80-1AD486AEA664}" srcOrd="6" destOrd="0" presId="urn:microsoft.com/office/officeart/2005/8/layout/target3"/>
    <dgm:cxn modelId="{4649D0AD-39B7-48E4-A3FD-42A987D21A54}" type="presParOf" srcId="{333A1088-737F-45CB-B68E-254E46348037}" destId="{313FC574-E1CD-4FB4-B054-0B805CE0447D}" srcOrd="7" destOrd="0" presId="urn:microsoft.com/office/officeart/2005/8/layout/target3"/>
    <dgm:cxn modelId="{80E9F7C0-A774-4FE7-8D8C-8084A4F94ADF}" type="presParOf" srcId="{333A1088-737F-45CB-B68E-254E46348037}" destId="{619D679B-A015-4ECF-8348-D1034C574F40}" srcOrd="8" destOrd="0" presId="urn:microsoft.com/office/officeart/2005/8/layout/target3"/>
    <dgm:cxn modelId="{DADFE4CF-178B-4D22-A846-5A4365AA4405}" type="presParOf" srcId="{333A1088-737F-45CB-B68E-254E46348037}" destId="{322283A8-4A27-4CDA-BAE3-F381106A9174}" srcOrd="9" destOrd="0" presId="urn:microsoft.com/office/officeart/2005/8/layout/target3"/>
    <dgm:cxn modelId="{8283620F-B19E-45D6-B6E2-F67FF98AC8F0}" type="presParOf" srcId="{333A1088-737F-45CB-B68E-254E46348037}" destId="{FFC9F71D-1B4F-4AD9-A4A6-86ADEFC8AF5C}" srcOrd="10" destOrd="0" presId="urn:microsoft.com/office/officeart/2005/8/layout/target3"/>
    <dgm:cxn modelId="{8346491D-46EB-4029-90A9-E42414F02CE0}" type="presParOf" srcId="{333A1088-737F-45CB-B68E-254E46348037}" destId="{25B08C86-7E15-44DC-BE7F-FFB55DD49D12}" srcOrd="11" destOrd="0" presId="urn:microsoft.com/office/officeart/2005/8/layout/target3"/>
    <dgm:cxn modelId="{517AC36D-9CCD-40B8-9628-3C97D7F61906}" type="presParOf" srcId="{333A1088-737F-45CB-B68E-254E46348037}" destId="{76644BE8-9D7C-4C09-B250-3D10AF48CBB7}" srcOrd="12" destOrd="0" presId="urn:microsoft.com/office/officeart/2005/8/layout/target3"/>
    <dgm:cxn modelId="{06CE98F4-4CF2-48FA-BEFE-83ADCC21965B}" type="presParOf" srcId="{333A1088-737F-45CB-B68E-254E46348037}" destId="{EE85B701-7295-41C0-BA7A-34D3756A2AE6}" srcOrd="13" destOrd="0" presId="urn:microsoft.com/office/officeart/2005/8/layout/target3"/>
    <dgm:cxn modelId="{4A134174-77A5-47D3-BF32-A25A15A32B80}" type="presParOf" srcId="{333A1088-737F-45CB-B68E-254E46348037}" destId="{8BEBB6EC-1DAA-4CAC-8A25-BC0FCBD5DBD5}" srcOrd="14" destOrd="0" presId="urn:microsoft.com/office/officeart/2005/8/layout/target3"/>
    <dgm:cxn modelId="{B4DFA69B-BAB4-4B6E-811F-1AD197A5233F}" type="presParOf" srcId="{333A1088-737F-45CB-B68E-254E46348037}" destId="{AED2198E-93D5-4001-81B4-73124B309672}" srcOrd="15" destOrd="0" presId="urn:microsoft.com/office/officeart/2005/8/layout/target3"/>
    <dgm:cxn modelId="{340FB0A4-40F4-4E9C-8D00-6C369D946AD6}" type="presParOf" srcId="{333A1088-737F-45CB-B68E-254E46348037}" destId="{2BE915AB-18AA-4053-B92C-3BFC9ED204BB}" srcOrd="16" destOrd="0" presId="urn:microsoft.com/office/officeart/2005/8/layout/target3"/>
    <dgm:cxn modelId="{BA204021-619D-484B-97D1-15829205D19C}" type="presParOf" srcId="{333A1088-737F-45CB-B68E-254E46348037}" destId="{6BB5E863-4638-4E1D-BFDE-399D028AC4ED}" srcOrd="17" destOrd="0" presId="urn:microsoft.com/office/officeart/2005/8/layout/target3"/>
    <dgm:cxn modelId="{F0A3D269-C083-48E1-BA68-2A51141354DD}" type="presParOf" srcId="{333A1088-737F-45CB-B68E-254E46348037}" destId="{5A5FFA88-C948-4069-8E93-59FA12366E83}" srcOrd="18" destOrd="0" presId="urn:microsoft.com/office/officeart/2005/8/layout/target3"/>
    <dgm:cxn modelId="{1E44C46A-6CAB-4AB5-9BC8-3FA553DC96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VY_32_INOVACE_21_Matematika_Počítání s mincemi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Práce s penězi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A5B997-5DB5-4696-BD6F-405A57AD326E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C7D00C-588F-445A-8202-1E397B0398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305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C845-38AE-4409-A09D-FDC668183753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EB4CF-BCA6-4A54-BEE8-BAA0F7D8B9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speciální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Učební látka s využitím praktických příkladů– Počítání s mincemi</a:t>
            </a:r>
          </a:p>
          <a:p>
            <a:r>
              <a:rPr lang="cs-CZ" dirty="0" smtClean="0"/>
              <a:t>Úkoly k procvičování a upevňování látky – příklady na  poznávání, počítání, sčítání a přiřazování mincí k danému číslu, doplňování výsledků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20. 10.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2276872"/>
            <a:ext cx="7772400" cy="1470025"/>
          </a:xfrm>
        </p:spPr>
        <p:txBody>
          <a:bodyPr/>
          <a:lstStyle/>
          <a:p>
            <a:r>
              <a:rPr lang="cs-CZ" dirty="0" smtClean="0"/>
              <a:t>Počítání s mincemi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2934" y="404664"/>
            <a:ext cx="2991066" cy="3366281"/>
          </a:xfrm>
          <a:prstGeom prst="rect">
            <a:avLst/>
          </a:prstGeom>
        </p:spPr>
      </p:pic>
      <p:pic>
        <p:nvPicPr>
          <p:cNvPr id="7" name="Obrázek 6" descr="Dumy 0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789040"/>
            <a:ext cx="2526742" cy="2708920"/>
          </a:xfrm>
          <a:prstGeom prst="rect">
            <a:avLst/>
          </a:prstGeom>
        </p:spPr>
      </p:pic>
      <p:pic>
        <p:nvPicPr>
          <p:cNvPr id="8" name="Obrázek 7" descr="Dumy 0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3861048"/>
            <a:ext cx="2526742" cy="2708920"/>
          </a:xfrm>
          <a:prstGeom prst="rect">
            <a:avLst/>
          </a:prstGeom>
        </p:spPr>
      </p:pic>
      <p:pic>
        <p:nvPicPr>
          <p:cNvPr id="9" name="Obrázek 8" descr="Dumy 01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3789040"/>
            <a:ext cx="2526742" cy="2708920"/>
          </a:xfrm>
          <a:prstGeom prst="rect">
            <a:avLst/>
          </a:prstGeom>
        </p:spPr>
      </p:pic>
      <p:pic>
        <p:nvPicPr>
          <p:cNvPr id="10" name="Obrázek 9" descr="Dumy 0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2403960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6660232" cy="1066130"/>
          </a:xfrm>
        </p:spPr>
        <p:txBody>
          <a:bodyPr/>
          <a:lstStyle/>
          <a:p>
            <a:r>
              <a:rPr lang="cs-CZ" dirty="0" smtClean="0"/>
              <a:t>Spočítej a zapiš výsledek:</a:t>
            </a:r>
            <a:endParaRPr lang="cs-CZ" dirty="0"/>
          </a:p>
        </p:txBody>
      </p:sp>
      <p:pic>
        <p:nvPicPr>
          <p:cNvPr id="4" name="Zástupný symbol pro obsah 3" descr="Dum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780928"/>
            <a:ext cx="831153" cy="824955"/>
          </a:xfrm>
        </p:spPr>
      </p:pic>
      <p:pic>
        <p:nvPicPr>
          <p:cNvPr id="6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700808"/>
            <a:ext cx="831153" cy="824955"/>
          </a:xfrm>
          <a:prstGeom prst="rect">
            <a:avLst/>
          </a:prstGeom>
        </p:spPr>
      </p:pic>
      <p:pic>
        <p:nvPicPr>
          <p:cNvPr id="7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1700808"/>
            <a:ext cx="831153" cy="824955"/>
          </a:xfrm>
          <a:prstGeom prst="rect">
            <a:avLst/>
          </a:prstGeom>
        </p:spPr>
      </p:pic>
      <p:pic>
        <p:nvPicPr>
          <p:cNvPr id="8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700808"/>
            <a:ext cx="831153" cy="824955"/>
          </a:xfrm>
          <a:prstGeom prst="rect">
            <a:avLst/>
          </a:prstGeom>
        </p:spPr>
      </p:pic>
      <p:pic>
        <p:nvPicPr>
          <p:cNvPr id="9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1700808"/>
            <a:ext cx="831153" cy="824955"/>
          </a:xfrm>
          <a:prstGeom prst="rect">
            <a:avLst/>
          </a:prstGeom>
        </p:spPr>
      </p:pic>
      <p:pic>
        <p:nvPicPr>
          <p:cNvPr id="10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00808"/>
            <a:ext cx="831153" cy="824955"/>
          </a:xfrm>
          <a:prstGeom prst="rect">
            <a:avLst/>
          </a:prstGeom>
        </p:spPr>
      </p:pic>
      <p:pic>
        <p:nvPicPr>
          <p:cNvPr id="11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789040"/>
            <a:ext cx="831153" cy="824955"/>
          </a:xfrm>
          <a:prstGeom prst="rect">
            <a:avLst/>
          </a:prstGeom>
        </p:spPr>
      </p:pic>
      <p:pic>
        <p:nvPicPr>
          <p:cNvPr id="12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780928"/>
            <a:ext cx="831153" cy="824955"/>
          </a:xfrm>
          <a:prstGeom prst="rect">
            <a:avLst/>
          </a:prstGeom>
        </p:spPr>
      </p:pic>
      <p:pic>
        <p:nvPicPr>
          <p:cNvPr id="13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3789040"/>
            <a:ext cx="831153" cy="824955"/>
          </a:xfrm>
          <a:prstGeom prst="rect">
            <a:avLst/>
          </a:prstGeom>
        </p:spPr>
      </p:pic>
      <p:pic>
        <p:nvPicPr>
          <p:cNvPr id="14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4797152"/>
            <a:ext cx="831153" cy="824955"/>
          </a:xfrm>
          <a:prstGeom prst="rect">
            <a:avLst/>
          </a:prstGeom>
        </p:spPr>
      </p:pic>
      <p:pic>
        <p:nvPicPr>
          <p:cNvPr id="15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4797152"/>
            <a:ext cx="831153" cy="824955"/>
          </a:xfrm>
          <a:prstGeom prst="rect">
            <a:avLst/>
          </a:prstGeom>
        </p:spPr>
      </p:pic>
      <p:pic>
        <p:nvPicPr>
          <p:cNvPr id="16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805264"/>
            <a:ext cx="831153" cy="824955"/>
          </a:xfrm>
          <a:prstGeom prst="rect">
            <a:avLst/>
          </a:prstGeom>
        </p:spPr>
      </p:pic>
      <p:pic>
        <p:nvPicPr>
          <p:cNvPr id="17" name="Zástupný symbol pro obsah 3" descr="Dum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2780928"/>
            <a:ext cx="862141" cy="855712"/>
          </a:xfrm>
          <a:prstGeom prst="rect">
            <a:avLst/>
          </a:prstGeom>
        </p:spPr>
      </p:pic>
      <p:pic>
        <p:nvPicPr>
          <p:cNvPr id="18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725144"/>
            <a:ext cx="831153" cy="824955"/>
          </a:xfrm>
          <a:prstGeom prst="rect">
            <a:avLst/>
          </a:prstGeom>
        </p:spPr>
      </p:pic>
      <p:pic>
        <p:nvPicPr>
          <p:cNvPr id="19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725144"/>
            <a:ext cx="831153" cy="824955"/>
          </a:xfrm>
          <a:prstGeom prst="rect">
            <a:avLst/>
          </a:prstGeom>
        </p:spPr>
      </p:pic>
      <p:pic>
        <p:nvPicPr>
          <p:cNvPr id="20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5733256"/>
            <a:ext cx="831153" cy="824955"/>
          </a:xfrm>
          <a:prstGeom prst="rect">
            <a:avLst/>
          </a:prstGeom>
        </p:spPr>
      </p:pic>
      <p:pic>
        <p:nvPicPr>
          <p:cNvPr id="21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19672" y="5733256"/>
            <a:ext cx="831153" cy="824955"/>
          </a:xfrm>
          <a:prstGeom prst="rect">
            <a:avLst/>
          </a:prstGeom>
        </p:spPr>
      </p:pic>
      <p:pic>
        <p:nvPicPr>
          <p:cNvPr id="22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5805264"/>
            <a:ext cx="831153" cy="824955"/>
          </a:xfrm>
          <a:prstGeom prst="rect">
            <a:avLst/>
          </a:prstGeom>
        </p:spPr>
      </p:pic>
      <p:pic>
        <p:nvPicPr>
          <p:cNvPr id="23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5805264"/>
            <a:ext cx="831153" cy="824955"/>
          </a:xfrm>
          <a:prstGeom prst="rect">
            <a:avLst/>
          </a:prstGeom>
        </p:spPr>
      </p:pic>
      <p:pic>
        <p:nvPicPr>
          <p:cNvPr id="24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1628800"/>
            <a:ext cx="831153" cy="824955"/>
          </a:xfrm>
          <a:prstGeom prst="rect">
            <a:avLst/>
          </a:prstGeom>
        </p:spPr>
      </p:pic>
      <p:pic>
        <p:nvPicPr>
          <p:cNvPr id="25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780928"/>
            <a:ext cx="831153" cy="824955"/>
          </a:xfrm>
          <a:prstGeom prst="rect">
            <a:avLst/>
          </a:prstGeom>
        </p:spPr>
      </p:pic>
      <p:pic>
        <p:nvPicPr>
          <p:cNvPr id="26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5805264"/>
            <a:ext cx="831153" cy="824955"/>
          </a:xfrm>
          <a:prstGeom prst="rect">
            <a:avLst/>
          </a:prstGeom>
        </p:spPr>
      </p:pic>
      <p:pic>
        <p:nvPicPr>
          <p:cNvPr id="27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3861048"/>
            <a:ext cx="831153" cy="824955"/>
          </a:xfrm>
          <a:prstGeom prst="rect">
            <a:avLst/>
          </a:prstGeom>
        </p:spPr>
      </p:pic>
      <p:pic>
        <p:nvPicPr>
          <p:cNvPr id="28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5733256"/>
            <a:ext cx="831153" cy="824955"/>
          </a:xfrm>
          <a:prstGeom prst="rect">
            <a:avLst/>
          </a:prstGeom>
        </p:spPr>
      </p:pic>
      <p:pic>
        <p:nvPicPr>
          <p:cNvPr id="29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5805264"/>
            <a:ext cx="831153" cy="824955"/>
          </a:xfrm>
          <a:prstGeom prst="rect">
            <a:avLst/>
          </a:prstGeom>
        </p:spPr>
      </p:pic>
      <p:pic>
        <p:nvPicPr>
          <p:cNvPr id="30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5805264"/>
            <a:ext cx="831153" cy="824955"/>
          </a:xfrm>
          <a:prstGeom prst="rect">
            <a:avLst/>
          </a:prstGeom>
        </p:spPr>
      </p:pic>
      <p:pic>
        <p:nvPicPr>
          <p:cNvPr id="31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64288" y="5805264"/>
            <a:ext cx="831153" cy="824955"/>
          </a:xfrm>
          <a:prstGeom prst="rect">
            <a:avLst/>
          </a:prstGeom>
        </p:spPr>
      </p:pic>
      <p:pic>
        <p:nvPicPr>
          <p:cNvPr id="32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3861048"/>
            <a:ext cx="831153" cy="824955"/>
          </a:xfrm>
          <a:prstGeom prst="rect">
            <a:avLst/>
          </a:prstGeom>
        </p:spPr>
      </p:pic>
      <p:pic>
        <p:nvPicPr>
          <p:cNvPr id="33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3861048"/>
            <a:ext cx="831153" cy="824955"/>
          </a:xfrm>
          <a:prstGeom prst="rect">
            <a:avLst/>
          </a:prstGeom>
        </p:spPr>
      </p:pic>
      <p:pic>
        <p:nvPicPr>
          <p:cNvPr id="34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3933056"/>
            <a:ext cx="831153" cy="824955"/>
          </a:xfrm>
          <a:prstGeom prst="rect">
            <a:avLst/>
          </a:prstGeom>
        </p:spPr>
      </p:pic>
      <p:pic>
        <p:nvPicPr>
          <p:cNvPr id="35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3861048"/>
            <a:ext cx="831153" cy="824955"/>
          </a:xfrm>
          <a:prstGeom prst="rect">
            <a:avLst/>
          </a:prstGeom>
        </p:spPr>
      </p:pic>
      <p:pic>
        <p:nvPicPr>
          <p:cNvPr id="36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4797152"/>
            <a:ext cx="831153" cy="824955"/>
          </a:xfrm>
          <a:prstGeom prst="rect">
            <a:avLst/>
          </a:prstGeom>
        </p:spPr>
      </p:pic>
      <p:pic>
        <p:nvPicPr>
          <p:cNvPr id="37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933056"/>
            <a:ext cx="831153" cy="824955"/>
          </a:xfrm>
          <a:prstGeom prst="rect">
            <a:avLst/>
          </a:prstGeom>
        </p:spPr>
      </p:pic>
      <p:pic>
        <p:nvPicPr>
          <p:cNvPr id="38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780928"/>
            <a:ext cx="831153" cy="824955"/>
          </a:xfrm>
          <a:prstGeom prst="rect">
            <a:avLst/>
          </a:prstGeom>
        </p:spPr>
      </p:pic>
      <p:pic>
        <p:nvPicPr>
          <p:cNvPr id="39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2780928"/>
            <a:ext cx="831153" cy="824955"/>
          </a:xfrm>
          <a:prstGeom prst="rect">
            <a:avLst/>
          </a:prstGeom>
        </p:spPr>
      </p:pic>
      <p:pic>
        <p:nvPicPr>
          <p:cNvPr id="40" name="Zástupný symbol pro obsah 3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2780928"/>
            <a:ext cx="831153" cy="824955"/>
          </a:xfrm>
          <a:prstGeom prst="rect">
            <a:avLst/>
          </a:prstGeom>
        </p:spPr>
      </p:pic>
      <p:sp>
        <p:nvSpPr>
          <p:cNvPr id="53" name="Obdélník 52"/>
          <p:cNvSpPr/>
          <p:nvPr/>
        </p:nvSpPr>
        <p:spPr>
          <a:xfrm>
            <a:off x="8028384" y="5805264"/>
            <a:ext cx="86409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427984" y="4797152"/>
            <a:ext cx="86409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804248" y="4005064"/>
            <a:ext cx="86409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156176" y="2780928"/>
            <a:ext cx="86409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5436096" y="1628800"/>
            <a:ext cx="86409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0000" y="83809"/>
            <a:ext cx="8229600" cy="1143000"/>
          </a:xfrm>
        </p:spPr>
        <p:txBody>
          <a:bodyPr/>
          <a:lstStyle/>
          <a:p>
            <a:r>
              <a:rPr lang="cs-CZ" dirty="0" smtClean="0"/>
              <a:t>Spoj mince s číslem</a:t>
            </a:r>
            <a:r>
              <a:rPr lang="cs-CZ" dirty="0" smtClean="0"/>
              <a:t>: </a:t>
            </a:r>
            <a:endParaRPr lang="cs-CZ" dirty="0"/>
          </a:p>
        </p:txBody>
      </p:sp>
      <p:pic>
        <p:nvPicPr>
          <p:cNvPr id="12" name="Zástupný symbol pro obsah 11" descr="Dum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5817021"/>
            <a:ext cx="1048800" cy="1040979"/>
          </a:xfrm>
        </p:spPr>
      </p:pic>
      <p:sp>
        <p:nvSpPr>
          <p:cNvPr id="6" name="Obdélník 5"/>
          <p:cNvSpPr/>
          <p:nvPr/>
        </p:nvSpPr>
        <p:spPr>
          <a:xfrm>
            <a:off x="703912" y="1226809"/>
            <a:ext cx="792088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907583" y="1226809"/>
            <a:ext cx="792088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699156" y="1226809"/>
            <a:ext cx="792088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20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5195621" y="1226809"/>
            <a:ext cx="792088" cy="57606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pic>
        <p:nvPicPr>
          <p:cNvPr id="16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5817021"/>
            <a:ext cx="1048800" cy="1040979"/>
          </a:xfrm>
          <a:prstGeom prst="rect">
            <a:avLst/>
          </a:prstGeom>
        </p:spPr>
      </p:pic>
      <p:pic>
        <p:nvPicPr>
          <p:cNvPr id="17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5817021"/>
            <a:ext cx="1048800" cy="1040979"/>
          </a:xfrm>
          <a:prstGeom prst="rect">
            <a:avLst/>
          </a:prstGeom>
        </p:spPr>
      </p:pic>
      <p:pic>
        <p:nvPicPr>
          <p:cNvPr id="18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95200" y="5817021"/>
            <a:ext cx="1048800" cy="1040979"/>
          </a:xfrm>
          <a:prstGeom prst="rect">
            <a:avLst/>
          </a:prstGeom>
        </p:spPr>
      </p:pic>
      <p:pic>
        <p:nvPicPr>
          <p:cNvPr id="19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4725145"/>
            <a:ext cx="1015686" cy="1008112"/>
          </a:xfrm>
          <a:prstGeom prst="rect">
            <a:avLst/>
          </a:prstGeom>
        </p:spPr>
      </p:pic>
      <p:pic>
        <p:nvPicPr>
          <p:cNvPr id="20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5817021"/>
            <a:ext cx="1048800" cy="1040979"/>
          </a:xfrm>
          <a:prstGeom prst="rect">
            <a:avLst/>
          </a:prstGeom>
        </p:spPr>
      </p:pic>
      <p:pic>
        <p:nvPicPr>
          <p:cNvPr id="21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4653136"/>
            <a:ext cx="1015686" cy="1008112"/>
          </a:xfrm>
          <a:prstGeom prst="rect">
            <a:avLst/>
          </a:prstGeom>
        </p:spPr>
      </p:pic>
      <p:pic>
        <p:nvPicPr>
          <p:cNvPr id="22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4797152"/>
            <a:ext cx="1048800" cy="1040979"/>
          </a:xfrm>
          <a:prstGeom prst="rect">
            <a:avLst/>
          </a:prstGeom>
        </p:spPr>
      </p:pic>
      <p:pic>
        <p:nvPicPr>
          <p:cNvPr id="23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5817021"/>
            <a:ext cx="1048800" cy="1040979"/>
          </a:xfrm>
          <a:prstGeom prst="rect">
            <a:avLst/>
          </a:prstGeom>
        </p:spPr>
      </p:pic>
      <p:pic>
        <p:nvPicPr>
          <p:cNvPr id="24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4725144"/>
            <a:ext cx="1048800" cy="1040979"/>
          </a:xfrm>
          <a:prstGeom prst="rect">
            <a:avLst/>
          </a:prstGeom>
        </p:spPr>
      </p:pic>
      <p:pic>
        <p:nvPicPr>
          <p:cNvPr id="25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95200" y="4725144"/>
            <a:ext cx="1048800" cy="1040979"/>
          </a:xfrm>
          <a:prstGeom prst="rect">
            <a:avLst/>
          </a:prstGeom>
        </p:spPr>
      </p:pic>
      <p:pic>
        <p:nvPicPr>
          <p:cNvPr id="26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817021"/>
            <a:ext cx="1048800" cy="1040979"/>
          </a:xfrm>
          <a:prstGeom prst="rect">
            <a:avLst/>
          </a:prstGeom>
        </p:spPr>
      </p:pic>
      <p:pic>
        <p:nvPicPr>
          <p:cNvPr id="29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9208" y="4725143"/>
            <a:ext cx="1001374" cy="993907"/>
          </a:xfrm>
          <a:prstGeom prst="rect">
            <a:avLst/>
          </a:prstGeom>
        </p:spPr>
      </p:pic>
      <p:pic>
        <p:nvPicPr>
          <p:cNvPr id="30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99956" y="4808047"/>
            <a:ext cx="936104" cy="929123"/>
          </a:xfrm>
          <a:prstGeom prst="rect">
            <a:avLst/>
          </a:prstGeom>
        </p:spPr>
      </p:pic>
      <p:pic>
        <p:nvPicPr>
          <p:cNvPr id="31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5817021"/>
            <a:ext cx="1048800" cy="1040979"/>
          </a:xfrm>
          <a:prstGeom prst="rect">
            <a:avLst/>
          </a:prstGeom>
        </p:spPr>
      </p:pic>
      <p:pic>
        <p:nvPicPr>
          <p:cNvPr id="33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4725144"/>
            <a:ext cx="1048800" cy="1040979"/>
          </a:xfrm>
          <a:prstGeom prst="rect">
            <a:avLst/>
          </a:prstGeom>
        </p:spPr>
      </p:pic>
      <p:pic>
        <p:nvPicPr>
          <p:cNvPr id="34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5817021"/>
            <a:ext cx="1048800" cy="1040979"/>
          </a:xfrm>
          <a:prstGeom prst="rect">
            <a:avLst/>
          </a:prstGeom>
        </p:spPr>
      </p:pic>
      <p:pic>
        <p:nvPicPr>
          <p:cNvPr id="27" name="Zástupný symbol pro obsah 11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4776042"/>
            <a:ext cx="1048800" cy="10409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706" y="260648"/>
            <a:ext cx="8229600" cy="1143000"/>
          </a:xfrm>
        </p:spPr>
        <p:txBody>
          <a:bodyPr/>
          <a:lstStyle/>
          <a:p>
            <a:r>
              <a:rPr lang="cs-CZ" dirty="0" smtClean="0"/>
              <a:t>Vypočítej  a zapiš výsledek:</a:t>
            </a:r>
            <a:endParaRPr lang="cs-CZ" dirty="0"/>
          </a:p>
        </p:txBody>
      </p:sp>
      <p:pic>
        <p:nvPicPr>
          <p:cNvPr id="25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72235" y="4271582"/>
            <a:ext cx="832775" cy="826565"/>
          </a:xfrm>
          <a:prstGeom prst="rect">
            <a:avLst/>
          </a:prstGeom>
        </p:spPr>
      </p:pic>
      <p:pic>
        <p:nvPicPr>
          <p:cNvPr id="26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7360" y="4215356"/>
            <a:ext cx="832775" cy="826565"/>
          </a:xfrm>
          <a:prstGeom prst="rect">
            <a:avLst/>
          </a:prstGeom>
        </p:spPr>
      </p:pic>
      <p:pic>
        <p:nvPicPr>
          <p:cNvPr id="27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51193" y="2860994"/>
            <a:ext cx="832775" cy="826565"/>
          </a:xfrm>
          <a:prstGeom prst="rect">
            <a:avLst/>
          </a:prstGeom>
        </p:spPr>
      </p:pic>
      <p:pic>
        <p:nvPicPr>
          <p:cNvPr id="28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87097" y="2860994"/>
            <a:ext cx="832775" cy="826565"/>
          </a:xfrm>
          <a:prstGeom prst="rect">
            <a:avLst/>
          </a:prstGeom>
        </p:spPr>
      </p:pic>
      <p:pic>
        <p:nvPicPr>
          <p:cNvPr id="30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07639" y="2843126"/>
            <a:ext cx="832775" cy="826565"/>
          </a:xfrm>
          <a:prstGeom prst="rect">
            <a:avLst/>
          </a:prstGeom>
        </p:spPr>
      </p:pic>
      <p:pic>
        <p:nvPicPr>
          <p:cNvPr id="31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40414" y="2872648"/>
            <a:ext cx="832775" cy="826565"/>
          </a:xfrm>
          <a:prstGeom prst="rect">
            <a:avLst/>
          </a:prstGeom>
        </p:spPr>
      </p:pic>
      <p:pic>
        <p:nvPicPr>
          <p:cNvPr id="32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39" y="4271581"/>
            <a:ext cx="832775" cy="826565"/>
          </a:xfrm>
          <a:prstGeom prst="rect">
            <a:avLst/>
          </a:prstGeom>
        </p:spPr>
      </p:pic>
      <p:pic>
        <p:nvPicPr>
          <p:cNvPr id="33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5805264"/>
            <a:ext cx="832775" cy="826565"/>
          </a:xfrm>
          <a:prstGeom prst="rect">
            <a:avLst/>
          </a:prstGeom>
        </p:spPr>
      </p:pic>
      <p:pic>
        <p:nvPicPr>
          <p:cNvPr id="34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5733256"/>
            <a:ext cx="832775" cy="826565"/>
          </a:xfrm>
          <a:prstGeom prst="rect">
            <a:avLst/>
          </a:prstGeom>
        </p:spPr>
      </p:pic>
      <p:pic>
        <p:nvPicPr>
          <p:cNvPr id="35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5733256"/>
            <a:ext cx="832775" cy="826565"/>
          </a:xfrm>
          <a:prstGeom prst="rect">
            <a:avLst/>
          </a:prstGeom>
        </p:spPr>
      </p:pic>
      <p:pic>
        <p:nvPicPr>
          <p:cNvPr id="36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5733256"/>
            <a:ext cx="832775" cy="826565"/>
          </a:xfrm>
          <a:prstGeom prst="rect">
            <a:avLst/>
          </a:prstGeom>
        </p:spPr>
      </p:pic>
      <p:pic>
        <p:nvPicPr>
          <p:cNvPr id="37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5733256"/>
            <a:ext cx="832775" cy="826565"/>
          </a:xfrm>
          <a:prstGeom prst="rect">
            <a:avLst/>
          </a:prstGeom>
        </p:spPr>
      </p:pic>
      <p:pic>
        <p:nvPicPr>
          <p:cNvPr id="39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5733256"/>
            <a:ext cx="832775" cy="826565"/>
          </a:xfrm>
          <a:prstGeom prst="rect">
            <a:avLst/>
          </a:prstGeom>
        </p:spPr>
      </p:pic>
      <p:pic>
        <p:nvPicPr>
          <p:cNvPr id="40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3" y="4294623"/>
            <a:ext cx="832775" cy="826565"/>
          </a:xfrm>
          <a:prstGeom prst="rect">
            <a:avLst/>
          </a:prstGeom>
        </p:spPr>
      </p:pic>
      <p:pic>
        <p:nvPicPr>
          <p:cNvPr id="41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182" y="4236138"/>
            <a:ext cx="832775" cy="826565"/>
          </a:xfrm>
          <a:prstGeom prst="rect">
            <a:avLst/>
          </a:prstGeom>
        </p:spPr>
      </p:pic>
      <p:pic>
        <p:nvPicPr>
          <p:cNvPr id="42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5733256"/>
            <a:ext cx="832775" cy="826565"/>
          </a:xfrm>
          <a:prstGeom prst="rect">
            <a:avLst/>
          </a:prstGeom>
        </p:spPr>
      </p:pic>
      <p:pic>
        <p:nvPicPr>
          <p:cNvPr id="43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872648"/>
            <a:ext cx="832775" cy="826565"/>
          </a:xfrm>
          <a:prstGeom prst="rect">
            <a:avLst/>
          </a:prstGeom>
        </p:spPr>
      </p:pic>
      <p:pic>
        <p:nvPicPr>
          <p:cNvPr id="44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78957" y="2780392"/>
            <a:ext cx="832775" cy="826565"/>
          </a:xfrm>
          <a:prstGeom prst="rect">
            <a:avLst/>
          </a:prstGeom>
        </p:spPr>
      </p:pic>
      <p:pic>
        <p:nvPicPr>
          <p:cNvPr id="45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780393"/>
            <a:ext cx="832775" cy="826565"/>
          </a:xfrm>
          <a:prstGeom prst="rect">
            <a:avLst/>
          </a:prstGeom>
        </p:spPr>
      </p:pic>
      <p:sp>
        <p:nvSpPr>
          <p:cNvPr id="59" name="Plus 58"/>
          <p:cNvSpPr/>
          <p:nvPr/>
        </p:nvSpPr>
        <p:spPr>
          <a:xfrm>
            <a:off x="2555776" y="5661248"/>
            <a:ext cx="720080" cy="792088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Plus 59"/>
          <p:cNvSpPr/>
          <p:nvPr/>
        </p:nvSpPr>
        <p:spPr>
          <a:xfrm>
            <a:off x="1616778" y="4288821"/>
            <a:ext cx="720080" cy="792088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Plus 60"/>
          <p:cNvSpPr/>
          <p:nvPr/>
        </p:nvSpPr>
        <p:spPr>
          <a:xfrm>
            <a:off x="4211960" y="2872648"/>
            <a:ext cx="720080" cy="792088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Je rovno 64"/>
          <p:cNvSpPr/>
          <p:nvPr/>
        </p:nvSpPr>
        <p:spPr>
          <a:xfrm>
            <a:off x="6552220" y="3009965"/>
            <a:ext cx="792088" cy="72008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Je rovno 65"/>
          <p:cNvSpPr/>
          <p:nvPr/>
        </p:nvSpPr>
        <p:spPr>
          <a:xfrm>
            <a:off x="4958063" y="4347865"/>
            <a:ext cx="792088" cy="72008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7" name="Je rovno 66"/>
          <p:cNvSpPr/>
          <p:nvPr/>
        </p:nvSpPr>
        <p:spPr>
          <a:xfrm>
            <a:off x="6660232" y="5805264"/>
            <a:ext cx="792088" cy="72008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344308" y="3009965"/>
            <a:ext cx="122413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088851" y="4342064"/>
            <a:ext cx="122413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7524328" y="5733256"/>
            <a:ext cx="122413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 a odvoď příklad:</a:t>
            </a:r>
            <a:endParaRPr lang="cs-CZ" dirty="0"/>
          </a:p>
        </p:txBody>
      </p:sp>
      <p:pic>
        <p:nvPicPr>
          <p:cNvPr id="20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4077072"/>
            <a:ext cx="832775" cy="826565"/>
          </a:xfrm>
          <a:prstGeom prst="rect">
            <a:avLst/>
          </a:prstGeom>
        </p:spPr>
      </p:pic>
      <p:pic>
        <p:nvPicPr>
          <p:cNvPr id="29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149080"/>
            <a:ext cx="832775" cy="826565"/>
          </a:xfrm>
          <a:prstGeom prst="rect">
            <a:avLst/>
          </a:prstGeom>
        </p:spPr>
      </p:pic>
      <p:pic>
        <p:nvPicPr>
          <p:cNvPr id="38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4077072"/>
            <a:ext cx="832775" cy="826565"/>
          </a:xfrm>
          <a:prstGeom prst="rect">
            <a:avLst/>
          </a:prstGeom>
        </p:spPr>
      </p:pic>
      <p:pic>
        <p:nvPicPr>
          <p:cNvPr id="46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628800"/>
            <a:ext cx="832775" cy="826565"/>
          </a:xfrm>
          <a:prstGeom prst="rect">
            <a:avLst/>
          </a:prstGeom>
        </p:spPr>
      </p:pic>
      <p:pic>
        <p:nvPicPr>
          <p:cNvPr id="47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1556792"/>
            <a:ext cx="832775" cy="826565"/>
          </a:xfrm>
          <a:prstGeom prst="rect">
            <a:avLst/>
          </a:prstGeom>
        </p:spPr>
      </p:pic>
      <p:pic>
        <p:nvPicPr>
          <p:cNvPr id="48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1628800"/>
            <a:ext cx="832775" cy="826565"/>
          </a:xfrm>
          <a:prstGeom prst="rect">
            <a:avLst/>
          </a:prstGeom>
        </p:spPr>
      </p:pic>
      <p:pic>
        <p:nvPicPr>
          <p:cNvPr id="49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1556792"/>
            <a:ext cx="832775" cy="826565"/>
          </a:xfrm>
          <a:prstGeom prst="rect">
            <a:avLst/>
          </a:prstGeom>
        </p:spPr>
      </p:pic>
      <p:pic>
        <p:nvPicPr>
          <p:cNvPr id="50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3968" y="4077072"/>
            <a:ext cx="832775" cy="826565"/>
          </a:xfrm>
          <a:prstGeom prst="rect">
            <a:avLst/>
          </a:prstGeom>
        </p:spPr>
      </p:pic>
      <p:pic>
        <p:nvPicPr>
          <p:cNvPr id="51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4149080"/>
            <a:ext cx="832775" cy="826565"/>
          </a:xfrm>
          <a:prstGeom prst="rect">
            <a:avLst/>
          </a:prstGeom>
        </p:spPr>
      </p:pic>
      <p:pic>
        <p:nvPicPr>
          <p:cNvPr id="52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628800"/>
            <a:ext cx="832775" cy="826565"/>
          </a:xfrm>
          <a:prstGeom prst="rect">
            <a:avLst/>
          </a:prstGeom>
        </p:spPr>
      </p:pic>
      <p:pic>
        <p:nvPicPr>
          <p:cNvPr id="53" name="Zástupný symbol pro obsah 18" descr="Dum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1628800"/>
            <a:ext cx="832775" cy="826565"/>
          </a:xfrm>
          <a:prstGeom prst="rect">
            <a:avLst/>
          </a:prstGeom>
        </p:spPr>
      </p:pic>
      <p:sp>
        <p:nvSpPr>
          <p:cNvPr id="56" name="Plus 55"/>
          <p:cNvSpPr/>
          <p:nvPr/>
        </p:nvSpPr>
        <p:spPr>
          <a:xfrm>
            <a:off x="2627784" y="1556792"/>
            <a:ext cx="720080" cy="792088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lus 61"/>
          <p:cNvSpPr/>
          <p:nvPr/>
        </p:nvSpPr>
        <p:spPr>
          <a:xfrm>
            <a:off x="2627784" y="4077072"/>
            <a:ext cx="720080" cy="792088"/>
          </a:xfrm>
          <a:prstGeom prst="mathPlu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Je rovno 62"/>
          <p:cNvSpPr/>
          <p:nvPr/>
        </p:nvSpPr>
        <p:spPr>
          <a:xfrm>
            <a:off x="5796136" y="1556792"/>
            <a:ext cx="792088" cy="72008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4" name="Je rovno 63"/>
          <p:cNvSpPr/>
          <p:nvPr/>
        </p:nvSpPr>
        <p:spPr>
          <a:xfrm>
            <a:off x="5868144" y="4149080"/>
            <a:ext cx="792088" cy="72008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732240" y="1556792"/>
            <a:ext cx="122413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804248" y="4149080"/>
            <a:ext cx="1224136" cy="72008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0" y="3501008"/>
            <a:ext cx="79563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0" y="5805264"/>
            <a:ext cx="795637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93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mincí: autor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1468</TotalTime>
  <Words>145</Words>
  <Application>Microsoft Office PowerPoint</Application>
  <PresentationFormat>Předvádění na obrazovce (4:3)</PresentationFormat>
  <Paragraphs>25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Počítání s mincemi</vt:lpstr>
      <vt:lpstr>Spočítej a zapiš výsledek:</vt:lpstr>
      <vt:lpstr>Spoj mince s číslem: </vt:lpstr>
      <vt:lpstr>Vypočítej  a zapiš výsledek:</vt:lpstr>
      <vt:lpstr>Vypočítej  a odvoď příklad:</vt:lpstr>
      <vt:lpstr>Použité 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s penězi</dc:title>
  <dc:creator>Valued Acer Customer</dc:creator>
  <cp:lastModifiedBy>Riedelová Jitka</cp:lastModifiedBy>
  <cp:revision>27</cp:revision>
  <dcterms:created xsi:type="dcterms:W3CDTF">2012-11-04T14:08:51Z</dcterms:created>
  <dcterms:modified xsi:type="dcterms:W3CDTF">2012-12-21T11:49:46Z</dcterms:modified>
</cp:coreProperties>
</file>