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6"/>
  </p:notesMasterIdLst>
  <p:sldIdLst>
    <p:sldId id="271" r:id="rId2"/>
    <p:sldId id="272" r:id="rId3"/>
    <p:sldId id="256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3" r:id="rId16"/>
    <p:sldId id="274" r:id="rId17"/>
    <p:sldId id="257" r:id="rId18"/>
    <p:sldId id="278" r:id="rId19"/>
    <p:sldId id="276" r:id="rId20"/>
    <p:sldId id="258" r:id="rId21"/>
    <p:sldId id="279" r:id="rId22"/>
    <p:sldId id="277" r:id="rId23"/>
    <p:sldId id="259" r:id="rId24"/>
    <p:sldId id="275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64" autoAdjust="0"/>
    <p:restoredTop sz="94737" autoAdjust="0"/>
  </p:normalViewPr>
  <p:slideViewPr>
    <p:cSldViewPr>
      <p:cViewPr varScale="1">
        <p:scale>
          <a:sx n="67" d="100"/>
          <a:sy n="67" d="100"/>
        </p:scale>
        <p:origin x="-606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VY_32_INOVACE_23_Matematika_Násobky </a:t>
          </a:r>
          <a:r>
            <a:rPr lang="cs-CZ" sz="2000" baseline="0" dirty="0" smtClean="0"/>
            <a:t>5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praktická škola Arkadie o. p. s.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Jitka </a:t>
          </a:r>
          <a:r>
            <a:rPr lang="cs-CZ" sz="2000" dirty="0" err="1" smtClean="0"/>
            <a:t>Riedelová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Násobky 5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CZ.1.07./1.4.00/21.2257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73BC2FB-A445-46F6-8044-A3E9EAC861F3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5FA25EE-BC12-47F1-8FAD-B1B96D942EEB}" type="presOf" srcId="{757F3AB3-0718-4624-B441-E567A8F0AB56}" destId="{333A1088-737F-45CB-B68E-254E46348037}" srcOrd="0" destOrd="0" presId="urn:microsoft.com/office/officeart/2005/8/layout/target3"/>
    <dgm:cxn modelId="{DA3B3E5F-638B-4DAF-86C4-3C43761727D9}" type="presOf" srcId="{D8197B8C-B260-4A16-BDF4-0947B075E274}" destId="{5A5FFA88-C948-4069-8E93-59FA12366E83}" srcOrd="1" destOrd="0" presId="urn:microsoft.com/office/officeart/2005/8/layout/target3"/>
    <dgm:cxn modelId="{71EB6484-77CC-49C1-B68E-E3911A5F1C56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53F0CFD-CA91-4F75-A471-45B0D7422431}" type="presOf" srcId="{4C35D32F-0EAB-4CD7-82EE-45574DC2A586}" destId="{890E4F0B-2866-4A3F-A3C7-2A14B1797930}" srcOrd="1" destOrd="0" presId="urn:microsoft.com/office/officeart/2005/8/layout/target3"/>
    <dgm:cxn modelId="{9840390D-5488-4A6A-AA0A-E08296199E73}" type="presOf" srcId="{B651F6E3-6281-48DB-9319-2AEAFDAE7572}" destId="{619D679B-A015-4ECF-8348-D1034C574F40}" srcOrd="0" destOrd="0" presId="urn:microsoft.com/office/officeart/2005/8/layout/target3"/>
    <dgm:cxn modelId="{62193CAD-B485-40C1-9989-8F75D2152186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49AD753-FB01-484F-99FB-613FD975BC8E}" type="presOf" srcId="{D1D4F407-5343-4D3F-B5B9-D407B03CAEB4}" destId="{D005CE8C-CC26-4C3E-AC11-E15060ECD759}" srcOrd="0" destOrd="0" presId="urn:microsoft.com/office/officeart/2005/8/layout/target3"/>
    <dgm:cxn modelId="{A67D30AE-4702-4593-A789-47FDDC4772E7}" type="presOf" srcId="{D1B46980-6531-4606-95E6-44980827E919}" destId="{6140AFEC-043D-4C43-A2F9-D0F5331DF3A3}" srcOrd="0" destOrd="0" presId="urn:microsoft.com/office/officeart/2005/8/layout/target3"/>
    <dgm:cxn modelId="{D8752D61-C83D-4D08-9514-5EF719563B74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BF88E163-DA16-440E-BD54-1650C9995223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D7A8678-728F-4753-97EC-6222AD779A38}" type="presParOf" srcId="{333A1088-737F-45CB-B68E-254E46348037}" destId="{F5ABB229-8D3B-4694-996A-96F23CF14429}" srcOrd="0" destOrd="0" presId="urn:microsoft.com/office/officeart/2005/8/layout/target3"/>
    <dgm:cxn modelId="{4B89E791-0691-4596-8474-305657A7FF77}" type="presParOf" srcId="{333A1088-737F-45CB-B68E-254E46348037}" destId="{F41139FD-01EE-4571-8B17-4FB00FC51163}" srcOrd="1" destOrd="0" presId="urn:microsoft.com/office/officeart/2005/8/layout/target3"/>
    <dgm:cxn modelId="{87173C09-27C3-49AA-BF27-C6E609926762}" type="presParOf" srcId="{333A1088-737F-45CB-B68E-254E46348037}" destId="{D005CE8C-CC26-4C3E-AC11-E15060ECD759}" srcOrd="2" destOrd="0" presId="urn:microsoft.com/office/officeart/2005/8/layout/target3"/>
    <dgm:cxn modelId="{2124FD5F-F554-410E-AA89-0AA9161843A9}" type="presParOf" srcId="{333A1088-737F-45CB-B68E-254E46348037}" destId="{2C702D82-9B77-49B7-9568-BB8EB47C3372}" srcOrd="3" destOrd="0" presId="urn:microsoft.com/office/officeart/2005/8/layout/target3"/>
    <dgm:cxn modelId="{24DE7396-7A7A-4DC6-AD12-7E19A72F9946}" type="presParOf" srcId="{333A1088-737F-45CB-B68E-254E46348037}" destId="{A52A0455-90FF-4808-ABD0-F02540D31D5A}" srcOrd="4" destOrd="0" presId="urn:microsoft.com/office/officeart/2005/8/layout/target3"/>
    <dgm:cxn modelId="{010D8055-D90F-4D13-9B2C-ABF55B6F426E}" type="presParOf" srcId="{333A1088-737F-45CB-B68E-254E46348037}" destId="{6140AFEC-043D-4C43-A2F9-D0F5331DF3A3}" srcOrd="5" destOrd="0" presId="urn:microsoft.com/office/officeart/2005/8/layout/target3"/>
    <dgm:cxn modelId="{D49511BB-9A37-4DE4-86F4-188A12CA02C9}" type="presParOf" srcId="{333A1088-737F-45CB-B68E-254E46348037}" destId="{9358AC05-5D7D-4327-9F80-1AD486AEA664}" srcOrd="6" destOrd="0" presId="urn:microsoft.com/office/officeart/2005/8/layout/target3"/>
    <dgm:cxn modelId="{DCD822B9-0997-4BC9-AFDC-ED60B063339F}" type="presParOf" srcId="{333A1088-737F-45CB-B68E-254E46348037}" destId="{313FC574-E1CD-4FB4-B054-0B805CE0447D}" srcOrd="7" destOrd="0" presId="urn:microsoft.com/office/officeart/2005/8/layout/target3"/>
    <dgm:cxn modelId="{EC8AD36D-8DE0-4DA1-BCDB-7BF1DFE653A5}" type="presParOf" srcId="{333A1088-737F-45CB-B68E-254E46348037}" destId="{619D679B-A015-4ECF-8348-D1034C574F40}" srcOrd="8" destOrd="0" presId="urn:microsoft.com/office/officeart/2005/8/layout/target3"/>
    <dgm:cxn modelId="{9335F7F4-DA82-4CD1-925F-C2EE8D3E92DF}" type="presParOf" srcId="{333A1088-737F-45CB-B68E-254E46348037}" destId="{322283A8-4A27-4CDA-BAE3-F381106A9174}" srcOrd="9" destOrd="0" presId="urn:microsoft.com/office/officeart/2005/8/layout/target3"/>
    <dgm:cxn modelId="{A2581E7C-E63B-4A08-89E3-474F88C40BBF}" type="presParOf" srcId="{333A1088-737F-45CB-B68E-254E46348037}" destId="{FFC9F71D-1B4F-4AD9-A4A6-86ADEFC8AF5C}" srcOrd="10" destOrd="0" presId="urn:microsoft.com/office/officeart/2005/8/layout/target3"/>
    <dgm:cxn modelId="{69DD0963-E2D3-4D86-8C7C-9DA70374CDF5}" type="presParOf" srcId="{333A1088-737F-45CB-B68E-254E46348037}" destId="{25B08C86-7E15-44DC-BE7F-FFB55DD49D12}" srcOrd="11" destOrd="0" presId="urn:microsoft.com/office/officeart/2005/8/layout/target3"/>
    <dgm:cxn modelId="{318E59DC-3FC1-40F6-A2A6-71354C0C170D}" type="presParOf" srcId="{333A1088-737F-45CB-B68E-254E46348037}" destId="{76644BE8-9D7C-4C09-B250-3D10AF48CBB7}" srcOrd="12" destOrd="0" presId="urn:microsoft.com/office/officeart/2005/8/layout/target3"/>
    <dgm:cxn modelId="{CC9471DE-A45C-4031-BFD0-54C439CCA20A}" type="presParOf" srcId="{333A1088-737F-45CB-B68E-254E46348037}" destId="{EE85B701-7295-41C0-BA7A-34D3756A2AE6}" srcOrd="13" destOrd="0" presId="urn:microsoft.com/office/officeart/2005/8/layout/target3"/>
    <dgm:cxn modelId="{9F86EE19-B1CC-4561-8C33-F5D49F7DA7ED}" type="presParOf" srcId="{333A1088-737F-45CB-B68E-254E46348037}" destId="{8BEBB6EC-1DAA-4CAC-8A25-BC0FCBD5DBD5}" srcOrd="14" destOrd="0" presId="urn:microsoft.com/office/officeart/2005/8/layout/target3"/>
    <dgm:cxn modelId="{6D8FCEEF-26FE-4D43-96B1-33D93ACD15C8}" type="presParOf" srcId="{333A1088-737F-45CB-B68E-254E46348037}" destId="{AED2198E-93D5-4001-81B4-73124B309672}" srcOrd="15" destOrd="0" presId="urn:microsoft.com/office/officeart/2005/8/layout/target3"/>
    <dgm:cxn modelId="{B044938E-1170-458F-9E20-6548BEA44EFF}" type="presParOf" srcId="{333A1088-737F-45CB-B68E-254E46348037}" destId="{2BE915AB-18AA-4053-B92C-3BFC9ED204BB}" srcOrd="16" destOrd="0" presId="urn:microsoft.com/office/officeart/2005/8/layout/target3"/>
    <dgm:cxn modelId="{A04DE2B3-5EEF-4FBE-880D-ABB160E98982}" type="presParOf" srcId="{333A1088-737F-45CB-B68E-254E46348037}" destId="{6BB5E863-4638-4E1D-BFDE-399D028AC4ED}" srcOrd="17" destOrd="0" presId="urn:microsoft.com/office/officeart/2005/8/layout/target3"/>
    <dgm:cxn modelId="{E890345F-32D4-4393-BF1D-EEDBB416C194}" type="presParOf" srcId="{333A1088-737F-45CB-B68E-254E46348037}" destId="{5A5FFA88-C948-4069-8E93-59FA12366E83}" srcOrd="18" destOrd="0" presId="urn:microsoft.com/office/officeart/2005/8/layout/target3"/>
    <dgm:cxn modelId="{E165B1A8-B17E-4966-BCE6-3757EB99410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7989" y="0"/>
          <a:ext cx="6503007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praktická škola Arkadie o. p. s.</a:t>
          </a:r>
          <a:endParaRPr lang="cs-CZ" sz="2000" kern="1200" dirty="0"/>
        </a:p>
      </dsp:txBody>
      <dsp:txXfrm>
        <a:off x="1257989" y="0"/>
        <a:ext cx="6503007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503007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Jitka </a:t>
          </a:r>
          <a:r>
            <a:rPr lang="cs-CZ" sz="2000" kern="1200" dirty="0" err="1" smtClean="0"/>
            <a:t>Riedelová</a:t>
          </a:r>
          <a:endParaRPr lang="cs-CZ" sz="2000" kern="1200" dirty="0"/>
        </a:p>
      </dsp:txBody>
      <dsp:txXfrm>
        <a:off x="1273857" y="407634"/>
        <a:ext cx="6503007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503007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VY_32_INOVACE_23_Matematika_Násobky </a:t>
          </a:r>
          <a:r>
            <a:rPr lang="cs-CZ" sz="2000" kern="1200" baseline="0" dirty="0" smtClean="0"/>
            <a:t>5</a:t>
          </a:r>
          <a:endParaRPr lang="cs-CZ" sz="2000" kern="1200" dirty="0"/>
        </a:p>
      </dsp:txBody>
      <dsp:txXfrm>
        <a:off x="1273857" y="815268"/>
        <a:ext cx="6503007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503007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Násobky 5</a:t>
          </a:r>
          <a:endParaRPr lang="cs-CZ" sz="2000" kern="1200" dirty="0"/>
        </a:p>
      </dsp:txBody>
      <dsp:txXfrm>
        <a:off x="1273857" y="1222902"/>
        <a:ext cx="6503007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503007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CZ.1.07./1.4.00/21.2257 </a:t>
          </a:r>
          <a:endParaRPr lang="cs-CZ" sz="2000" kern="1200" dirty="0"/>
        </a:p>
      </dsp:txBody>
      <dsp:txXfrm>
        <a:off x="1273857" y="1630536"/>
        <a:ext cx="6503007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17B195-205C-4B90-81BE-6F76C86BC6F2}" type="datetimeFigureOut">
              <a:rPr lang="cs-CZ" smtClean="0"/>
              <a:pPr/>
              <a:t>21.12.2012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05E69B-03AF-4AE9-9EF4-DDCF0EA4E48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08142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5386CF-04DD-484B-9823-4F037993C1AA}" type="datetimeFigureOut">
              <a:rPr lang="cs-CZ" smtClean="0"/>
              <a:pPr/>
              <a:t>21.12.2012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FCD367-BB7B-40CE-82FB-7C882AF9C5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5386CF-04DD-484B-9823-4F037993C1AA}" type="datetimeFigureOut">
              <a:rPr lang="cs-CZ" smtClean="0"/>
              <a:pPr/>
              <a:t>21.12.2012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FCD367-BB7B-40CE-82FB-7C882AF9C5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5386CF-04DD-484B-9823-4F037993C1AA}" type="datetimeFigureOut">
              <a:rPr lang="cs-CZ" smtClean="0"/>
              <a:pPr/>
              <a:t>21.12.2012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FCD367-BB7B-40CE-82FB-7C882AF9C5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5386CF-04DD-484B-9823-4F037993C1AA}" type="datetimeFigureOut">
              <a:rPr lang="cs-CZ" smtClean="0"/>
              <a:pPr/>
              <a:t>21.12.2012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FCD367-BB7B-40CE-82FB-7C882AF9C5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5386CF-04DD-484B-9823-4F037993C1AA}" type="datetimeFigureOut">
              <a:rPr lang="cs-CZ" smtClean="0"/>
              <a:pPr/>
              <a:t>21.12.2012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FCD367-BB7B-40CE-82FB-7C882AF9C5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5386CF-04DD-484B-9823-4F037993C1AA}" type="datetimeFigureOut">
              <a:rPr lang="cs-CZ" smtClean="0"/>
              <a:pPr/>
              <a:t>21.12.2012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FCD367-BB7B-40CE-82FB-7C882AF9C5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5386CF-04DD-484B-9823-4F037993C1AA}" type="datetimeFigureOut">
              <a:rPr lang="cs-CZ" smtClean="0"/>
              <a:pPr/>
              <a:t>21.12.2012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FCD367-BB7B-40CE-82FB-7C882AF9C5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5386CF-04DD-484B-9823-4F037993C1AA}" type="datetimeFigureOut">
              <a:rPr lang="cs-CZ" smtClean="0"/>
              <a:pPr/>
              <a:t>21.12.2012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FCD367-BB7B-40CE-82FB-7C882AF9C5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5386CF-04DD-484B-9823-4F037993C1AA}" type="datetimeFigureOut">
              <a:rPr lang="cs-CZ" smtClean="0"/>
              <a:pPr/>
              <a:t>21.12.2012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FCD367-BB7B-40CE-82FB-7C882AF9C5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5386CF-04DD-484B-9823-4F037993C1AA}" type="datetimeFigureOut">
              <a:rPr lang="cs-CZ" smtClean="0"/>
              <a:pPr/>
              <a:t>21.12.2012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FCD367-BB7B-40CE-82FB-7C882AF9C5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5386CF-04DD-484B-9823-4F037993C1AA}" type="datetimeFigureOut">
              <a:rPr lang="cs-CZ" smtClean="0"/>
              <a:pPr/>
              <a:t>21.12.2012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FCD367-BB7B-40CE-82FB-7C882AF9C5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5386CF-04DD-484B-9823-4F037993C1AA}" type="datetimeFigureOut">
              <a:rPr lang="cs-CZ" smtClean="0"/>
              <a:pPr/>
              <a:t>21.12.2012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CD367-BB7B-40CE-82FB-7C882AF9C51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wmf"/><Relationship Id="rId4" Type="http://schemas.openxmlformats.org/officeDocument/2006/relationships/slide" Target="slide19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7" Type="http://schemas.openxmlformats.org/officeDocument/2006/relationships/image" Target="../media/image6.pn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3.wav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wmf"/><Relationship Id="rId4" Type="http://schemas.openxmlformats.org/officeDocument/2006/relationships/slide" Target="slide2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3.wav"/><Relationship Id="rId5" Type="http://schemas.openxmlformats.org/officeDocument/2006/relationships/image" Target="../media/image6.png"/><Relationship Id="rId4" Type="http://schemas.openxmlformats.org/officeDocument/2006/relationships/image" Target="../media/image7.jpe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55102958"/>
              </p:ext>
            </p:extLst>
          </p:nvPr>
        </p:nvGraphicFramePr>
        <p:xfrm>
          <a:off x="539552" y="908720"/>
          <a:ext cx="7776864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6163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Materiál pro výuku matematiky v 7. ročníku základní školy speciální</a:t>
            </a:r>
          </a:p>
          <a:p>
            <a:r>
              <a:rPr lang="cs-CZ" dirty="0" smtClean="0"/>
              <a:t>Určeno pro interaktivní tabuli</a:t>
            </a:r>
          </a:p>
          <a:p>
            <a:r>
              <a:rPr lang="cs-CZ" dirty="0" smtClean="0"/>
              <a:t>Názorný výklad nové látky – Násobky 5  </a:t>
            </a:r>
          </a:p>
          <a:p>
            <a:r>
              <a:rPr lang="cs-CZ" dirty="0" smtClean="0"/>
              <a:t>Žáci čtou a učí zpaměti násobky 5 , řadu násobků, odvozují příklady a zapisují výsledky se zpětnou vazbou</a:t>
            </a:r>
          </a:p>
          <a:p>
            <a:endParaRPr lang="cs-CZ" dirty="0" smtClean="0"/>
          </a:p>
          <a:p>
            <a:r>
              <a:rPr lang="cs-CZ" dirty="0" smtClean="0"/>
              <a:t>Použití v hodině žáky zaujalo, aktivně se zapojovali do práce na interaktivní tabuli</a:t>
            </a:r>
          </a:p>
          <a:p>
            <a:r>
              <a:rPr lang="cs-CZ" dirty="0" smtClean="0"/>
              <a:t>Vytvořeno</a:t>
            </a:r>
            <a:r>
              <a:rPr lang="cs-CZ" smtClean="0"/>
              <a:t>:  20. 9. </a:t>
            </a:r>
            <a:r>
              <a:rPr lang="cs-CZ" dirty="0" smtClean="0"/>
              <a:t>2012</a:t>
            </a: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332656"/>
            <a:ext cx="7772400" cy="1470025"/>
          </a:xfrm>
        </p:spPr>
        <p:txBody>
          <a:bodyPr/>
          <a:lstStyle/>
          <a:p>
            <a:r>
              <a:rPr lang="cs-CZ" dirty="0" smtClean="0"/>
              <a:t>Násobky 5</a:t>
            </a:r>
            <a:endParaRPr lang="cs-CZ" dirty="0"/>
          </a:p>
        </p:txBody>
      </p:sp>
      <p:pic>
        <p:nvPicPr>
          <p:cNvPr id="4" name="Obrázek 3" descr="MC900440452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03848" y="1628800"/>
            <a:ext cx="3420517" cy="457127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9FF66"/>
          </a:solidFill>
        </p:spPr>
        <p:txBody>
          <a:bodyPr/>
          <a:lstStyle/>
          <a:p>
            <a:r>
              <a:rPr lang="cs-CZ" dirty="0" smtClean="0"/>
              <a:t>Čti nahlas a zapamatuj si: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203848" y="1772816"/>
            <a:ext cx="1672331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0" dirty="0" smtClean="0">
                <a:solidFill>
                  <a:srgbClr val="FF0000"/>
                </a:solidFill>
              </a:rPr>
              <a:t>0</a:t>
            </a:r>
            <a:endParaRPr lang="cs-CZ" sz="30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  <p:bldP spid="2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extovéPole 20"/>
          <p:cNvSpPr txBox="1"/>
          <p:nvPr/>
        </p:nvSpPr>
        <p:spPr>
          <a:xfrm>
            <a:off x="3203848" y="1772816"/>
            <a:ext cx="1672331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0" dirty="0" smtClean="0">
                <a:solidFill>
                  <a:srgbClr val="FF0000"/>
                </a:solidFill>
              </a:rPr>
              <a:t>5</a:t>
            </a:r>
            <a:endParaRPr lang="cs-CZ" sz="30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extovéPole 20"/>
          <p:cNvSpPr txBox="1"/>
          <p:nvPr/>
        </p:nvSpPr>
        <p:spPr>
          <a:xfrm>
            <a:off x="2699792" y="1772816"/>
            <a:ext cx="4752528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0" dirty="0" smtClean="0">
                <a:solidFill>
                  <a:srgbClr val="FF0000"/>
                </a:solidFill>
              </a:rPr>
              <a:t>10</a:t>
            </a:r>
            <a:endParaRPr lang="cs-CZ" sz="30000" dirty="0">
              <a:solidFill>
                <a:srgbClr val="FF0000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extovéPole 20"/>
          <p:cNvSpPr txBox="1"/>
          <p:nvPr/>
        </p:nvSpPr>
        <p:spPr>
          <a:xfrm>
            <a:off x="2699792" y="1772816"/>
            <a:ext cx="4752528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0" dirty="0" smtClean="0">
                <a:solidFill>
                  <a:srgbClr val="FF0000"/>
                </a:solidFill>
              </a:rPr>
              <a:t>15</a:t>
            </a:r>
            <a:endParaRPr lang="cs-CZ" sz="30000" dirty="0">
              <a:solidFill>
                <a:srgbClr val="FF0000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extovéPole 20"/>
          <p:cNvSpPr txBox="1"/>
          <p:nvPr/>
        </p:nvSpPr>
        <p:spPr>
          <a:xfrm>
            <a:off x="2699792" y="1772816"/>
            <a:ext cx="4752528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0" dirty="0" smtClean="0">
                <a:solidFill>
                  <a:srgbClr val="FF0000"/>
                </a:solidFill>
              </a:rPr>
              <a:t>20</a:t>
            </a:r>
            <a:endParaRPr lang="cs-CZ" sz="30000" dirty="0">
              <a:solidFill>
                <a:srgbClr val="FF0000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extovéPole 20"/>
          <p:cNvSpPr txBox="1"/>
          <p:nvPr/>
        </p:nvSpPr>
        <p:spPr>
          <a:xfrm>
            <a:off x="2699792" y="1772816"/>
            <a:ext cx="4752528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0" dirty="0" smtClean="0">
                <a:solidFill>
                  <a:srgbClr val="FF0000"/>
                </a:solidFill>
              </a:rPr>
              <a:t>25</a:t>
            </a:r>
            <a:endParaRPr lang="cs-CZ" sz="30000" dirty="0">
              <a:solidFill>
                <a:srgbClr val="FF0000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extovéPole 20"/>
          <p:cNvSpPr txBox="1"/>
          <p:nvPr/>
        </p:nvSpPr>
        <p:spPr>
          <a:xfrm>
            <a:off x="2699792" y="1772816"/>
            <a:ext cx="4752528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0" dirty="0" smtClean="0">
                <a:solidFill>
                  <a:srgbClr val="FF0000"/>
                </a:solidFill>
              </a:rPr>
              <a:t>30</a:t>
            </a:r>
            <a:endParaRPr lang="cs-CZ" sz="30000" dirty="0">
              <a:solidFill>
                <a:srgbClr val="FF0000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extovéPole 20"/>
          <p:cNvSpPr txBox="1"/>
          <p:nvPr/>
        </p:nvSpPr>
        <p:spPr>
          <a:xfrm>
            <a:off x="2699792" y="1772816"/>
            <a:ext cx="4752528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0" dirty="0" smtClean="0">
                <a:solidFill>
                  <a:srgbClr val="FF0000"/>
                </a:solidFill>
              </a:rPr>
              <a:t>35</a:t>
            </a:r>
            <a:endParaRPr lang="cs-CZ" sz="30000" dirty="0">
              <a:solidFill>
                <a:srgbClr val="FF0000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extovéPole 20"/>
          <p:cNvSpPr txBox="1"/>
          <p:nvPr/>
        </p:nvSpPr>
        <p:spPr>
          <a:xfrm>
            <a:off x="2699792" y="1772816"/>
            <a:ext cx="4752528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0" dirty="0" smtClean="0">
                <a:solidFill>
                  <a:srgbClr val="FF0000"/>
                </a:solidFill>
              </a:rPr>
              <a:t>40</a:t>
            </a:r>
            <a:endParaRPr lang="cs-CZ" sz="30000" dirty="0">
              <a:solidFill>
                <a:srgbClr val="FF0000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extovéPole 20"/>
          <p:cNvSpPr txBox="1"/>
          <p:nvPr/>
        </p:nvSpPr>
        <p:spPr>
          <a:xfrm>
            <a:off x="2699792" y="1772816"/>
            <a:ext cx="4752528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0" dirty="0" smtClean="0">
                <a:solidFill>
                  <a:srgbClr val="FF0000"/>
                </a:solidFill>
              </a:rPr>
              <a:t>45</a:t>
            </a:r>
            <a:endParaRPr lang="cs-CZ" sz="30000" dirty="0">
              <a:solidFill>
                <a:srgbClr val="FF0000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extovéPole 20"/>
          <p:cNvSpPr txBox="1"/>
          <p:nvPr/>
        </p:nvSpPr>
        <p:spPr>
          <a:xfrm>
            <a:off x="2699792" y="1772816"/>
            <a:ext cx="4752528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0" dirty="0" smtClean="0">
                <a:solidFill>
                  <a:srgbClr val="FF0000"/>
                </a:solidFill>
              </a:rPr>
              <a:t>50</a:t>
            </a:r>
            <a:endParaRPr lang="cs-CZ" sz="30000" dirty="0">
              <a:solidFill>
                <a:srgbClr val="FF0000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Obdélník 13"/>
          <p:cNvSpPr/>
          <p:nvPr/>
        </p:nvSpPr>
        <p:spPr>
          <a:xfrm>
            <a:off x="6660232" y="1556792"/>
            <a:ext cx="1008112" cy="151216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              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899592" y="3501008"/>
            <a:ext cx="1008112" cy="1512168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339752" y="3501008"/>
            <a:ext cx="1008112" cy="151216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851920" y="3429000"/>
            <a:ext cx="1008112" cy="151216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5292080" y="3429000"/>
            <a:ext cx="1008112" cy="151216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5292080" y="1556792"/>
            <a:ext cx="1008112" cy="151216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779912" y="1556792"/>
            <a:ext cx="1008112" cy="151216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2267744" y="1556792"/>
            <a:ext cx="1008112" cy="151216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827584" y="1556792"/>
            <a:ext cx="1008112" cy="151216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r>
              <a:rPr lang="cs-CZ" sz="6000" dirty="0" smtClean="0"/>
              <a:t>Doplň</a:t>
            </a:r>
            <a:r>
              <a:rPr lang="cs-CZ" sz="6000" dirty="0"/>
              <a:t> </a:t>
            </a:r>
            <a:r>
              <a:rPr lang="cs-CZ" sz="6000" dirty="0" smtClean="0"/>
              <a:t>čísla, která</a:t>
            </a:r>
            <a:r>
              <a:rPr lang="cs-CZ" sz="6000" dirty="0" smtClean="0"/>
              <a:t> </a:t>
            </a:r>
            <a:r>
              <a:rPr lang="cs-CZ" sz="6000" dirty="0" smtClean="0"/>
              <a:t>chybí.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6660232" y="3429000"/>
            <a:ext cx="1008112" cy="151216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2339752" y="3717032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/>
              <a:t>35</a:t>
            </a:r>
            <a:endParaRPr lang="cs-CZ" sz="66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779912" y="3717032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/>
              <a:t>40</a:t>
            </a:r>
            <a:endParaRPr lang="cs-CZ" sz="66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6516216" y="3717032"/>
            <a:ext cx="1234633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/>
              <a:t> 50</a:t>
            </a:r>
            <a:endParaRPr lang="cs-CZ" sz="66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3779912" y="1844824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/>
              <a:t>15</a:t>
            </a:r>
            <a:endParaRPr lang="cs-CZ" sz="66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2267744" y="1772816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/>
              <a:t>10</a:t>
            </a:r>
            <a:endParaRPr lang="cs-CZ" sz="6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Obdélník 13"/>
          <p:cNvSpPr/>
          <p:nvPr/>
        </p:nvSpPr>
        <p:spPr>
          <a:xfrm>
            <a:off x="6588224" y="1556792"/>
            <a:ext cx="1008112" cy="151216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              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899592" y="3501008"/>
            <a:ext cx="1008112" cy="1512168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339752" y="3501008"/>
            <a:ext cx="1008112" cy="151216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851920" y="3429000"/>
            <a:ext cx="1008112" cy="151216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5292080" y="3429000"/>
            <a:ext cx="1008112" cy="151216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5292080" y="1556792"/>
            <a:ext cx="1008112" cy="151216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779912" y="1556792"/>
            <a:ext cx="1008112" cy="151216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2267744" y="1556792"/>
            <a:ext cx="1008112" cy="151216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827584" y="1556792"/>
            <a:ext cx="1008112" cy="151216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Doplň čísla, která </a:t>
            </a:r>
            <a:r>
              <a:rPr lang="cs-CZ" sz="5400" dirty="0" smtClean="0"/>
              <a:t>chybí.</a:t>
            </a:r>
            <a:endParaRPr lang="cs-CZ" sz="5400" dirty="0"/>
          </a:p>
        </p:txBody>
      </p:sp>
      <p:sp>
        <p:nvSpPr>
          <p:cNvPr id="26" name="Obdélník 25"/>
          <p:cNvSpPr/>
          <p:nvPr/>
        </p:nvSpPr>
        <p:spPr>
          <a:xfrm>
            <a:off x="6660232" y="3429000"/>
            <a:ext cx="1008112" cy="151216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extovéPole 30"/>
          <p:cNvSpPr txBox="1"/>
          <p:nvPr/>
        </p:nvSpPr>
        <p:spPr>
          <a:xfrm>
            <a:off x="3779912" y="3717032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/>
              <a:t>40</a:t>
            </a:r>
            <a:endParaRPr lang="cs-CZ" sz="66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292080" y="3717032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/>
              <a:t>45</a:t>
            </a:r>
            <a:endParaRPr lang="cs-CZ" sz="66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899592" y="3717032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/>
              <a:t>30</a:t>
            </a:r>
            <a:endParaRPr lang="cs-CZ" sz="66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2267744" y="1772816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/>
              <a:t>10</a:t>
            </a:r>
            <a:endParaRPr lang="cs-CZ" sz="6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Zaoblený obdélníkový popisek 38"/>
          <p:cNvSpPr/>
          <p:nvPr/>
        </p:nvSpPr>
        <p:spPr>
          <a:xfrm>
            <a:off x="2987824" y="1268760"/>
            <a:ext cx="2016224" cy="3816424"/>
          </a:xfrm>
          <a:prstGeom prst="wedgeRoundRectCallout">
            <a:avLst/>
          </a:prstGeom>
          <a:ln w="5715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Zaoblený obdélníkový popisek 39"/>
          <p:cNvSpPr/>
          <p:nvPr/>
        </p:nvSpPr>
        <p:spPr>
          <a:xfrm>
            <a:off x="251520" y="1196752"/>
            <a:ext cx="2016224" cy="3816424"/>
          </a:xfrm>
          <a:prstGeom prst="wedgeRoundRectCallout">
            <a:avLst/>
          </a:prstGeom>
          <a:ln w="5715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Spočítej a zapiš příklady:</a:t>
            </a:r>
            <a:endParaRPr lang="cs-CZ" dirty="0"/>
          </a:p>
        </p:txBody>
      </p:sp>
      <p:sp>
        <p:nvSpPr>
          <p:cNvPr id="4" name="Zaoblený obdélníkový popisek 3"/>
          <p:cNvSpPr/>
          <p:nvPr/>
        </p:nvSpPr>
        <p:spPr>
          <a:xfrm>
            <a:off x="5652120" y="1340768"/>
            <a:ext cx="3024336" cy="3816424"/>
          </a:xfrm>
          <a:prstGeom prst="wedgeRoundRectCallout">
            <a:avLst/>
          </a:prstGeom>
          <a:ln w="5715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Picture 23" descr="MC900441708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376" y="4221088"/>
            <a:ext cx="792088" cy="792088"/>
          </a:xfrm>
          <a:prstGeom prst="rect">
            <a:avLst/>
          </a:prstGeom>
          <a:noFill/>
        </p:spPr>
      </p:pic>
      <p:pic>
        <p:nvPicPr>
          <p:cNvPr id="10" name="Picture 16" descr="MC900412434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4221088"/>
            <a:ext cx="881786" cy="746075"/>
          </a:xfrm>
          <a:prstGeom prst="rect">
            <a:avLst/>
          </a:prstGeom>
          <a:noFill/>
        </p:spPr>
      </p:pic>
      <p:pic>
        <p:nvPicPr>
          <p:cNvPr id="12" name="Picture 16" descr="MC900412434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3501008"/>
            <a:ext cx="881786" cy="746075"/>
          </a:xfrm>
          <a:prstGeom prst="rect">
            <a:avLst/>
          </a:prstGeom>
          <a:noFill/>
        </p:spPr>
      </p:pic>
      <p:pic>
        <p:nvPicPr>
          <p:cNvPr id="13" name="Picture 16" descr="MC900412434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640" y="2780928"/>
            <a:ext cx="881786" cy="746075"/>
          </a:xfrm>
          <a:prstGeom prst="rect">
            <a:avLst/>
          </a:prstGeom>
          <a:noFill/>
        </p:spPr>
      </p:pic>
      <p:pic>
        <p:nvPicPr>
          <p:cNvPr id="14" name="Picture 16" descr="MC900412434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640" y="2060848"/>
            <a:ext cx="881786" cy="746075"/>
          </a:xfrm>
          <a:prstGeom prst="rect">
            <a:avLst/>
          </a:prstGeom>
          <a:noFill/>
        </p:spPr>
      </p:pic>
      <p:pic>
        <p:nvPicPr>
          <p:cNvPr id="15" name="Picture 16" descr="MC900412434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640" y="1340768"/>
            <a:ext cx="881786" cy="746075"/>
          </a:xfrm>
          <a:prstGeom prst="rect">
            <a:avLst/>
          </a:prstGeom>
          <a:noFill/>
        </p:spPr>
      </p:pic>
      <p:pic>
        <p:nvPicPr>
          <p:cNvPr id="17" name="Picture 16" descr="MC900412434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4221088"/>
            <a:ext cx="881786" cy="746075"/>
          </a:xfrm>
          <a:prstGeom prst="rect">
            <a:avLst/>
          </a:prstGeom>
          <a:noFill/>
        </p:spPr>
      </p:pic>
      <p:pic>
        <p:nvPicPr>
          <p:cNvPr id="18" name="Picture 16" descr="MC900412434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2060848"/>
            <a:ext cx="881786" cy="746075"/>
          </a:xfrm>
          <a:prstGeom prst="rect">
            <a:avLst/>
          </a:prstGeom>
          <a:noFill/>
        </p:spPr>
      </p:pic>
      <p:pic>
        <p:nvPicPr>
          <p:cNvPr id="19" name="Picture 16" descr="MC900412434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3501008"/>
            <a:ext cx="881786" cy="746075"/>
          </a:xfrm>
          <a:prstGeom prst="rect">
            <a:avLst/>
          </a:prstGeom>
          <a:noFill/>
        </p:spPr>
      </p:pic>
      <p:pic>
        <p:nvPicPr>
          <p:cNvPr id="20" name="Picture 16" descr="MC900412434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2780928"/>
            <a:ext cx="881786" cy="746075"/>
          </a:xfrm>
          <a:prstGeom prst="rect">
            <a:avLst/>
          </a:prstGeom>
          <a:noFill/>
        </p:spPr>
      </p:pic>
      <p:pic>
        <p:nvPicPr>
          <p:cNvPr id="21" name="Picture 16" descr="MC900412434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1340768"/>
            <a:ext cx="881786" cy="746075"/>
          </a:xfrm>
          <a:prstGeom prst="rect">
            <a:avLst/>
          </a:prstGeom>
          <a:noFill/>
        </p:spPr>
      </p:pic>
      <p:pic>
        <p:nvPicPr>
          <p:cNvPr id="22" name="Picture 31" descr="MC900290235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11960" y="3645024"/>
            <a:ext cx="515465" cy="758183"/>
          </a:xfrm>
          <a:prstGeom prst="rect">
            <a:avLst/>
          </a:prstGeom>
          <a:noFill/>
        </p:spPr>
      </p:pic>
      <p:pic>
        <p:nvPicPr>
          <p:cNvPr id="23" name="Picture 31" descr="MC900290235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07904" y="3645024"/>
            <a:ext cx="515465" cy="758183"/>
          </a:xfrm>
          <a:prstGeom prst="rect">
            <a:avLst/>
          </a:prstGeom>
          <a:noFill/>
        </p:spPr>
      </p:pic>
      <p:pic>
        <p:nvPicPr>
          <p:cNvPr id="24" name="Picture 31" descr="MC900290235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03848" y="3645024"/>
            <a:ext cx="515465" cy="758183"/>
          </a:xfrm>
          <a:prstGeom prst="rect">
            <a:avLst/>
          </a:prstGeom>
          <a:noFill/>
        </p:spPr>
      </p:pic>
      <p:pic>
        <p:nvPicPr>
          <p:cNvPr id="25" name="Picture 31" descr="MC900290235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11960" y="2852936"/>
            <a:ext cx="515465" cy="758183"/>
          </a:xfrm>
          <a:prstGeom prst="rect">
            <a:avLst/>
          </a:prstGeom>
          <a:noFill/>
        </p:spPr>
      </p:pic>
      <p:pic>
        <p:nvPicPr>
          <p:cNvPr id="26" name="Picture 31" descr="MC900290235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79912" y="2924944"/>
            <a:ext cx="515465" cy="758183"/>
          </a:xfrm>
          <a:prstGeom prst="rect">
            <a:avLst/>
          </a:prstGeom>
          <a:noFill/>
        </p:spPr>
      </p:pic>
      <p:pic>
        <p:nvPicPr>
          <p:cNvPr id="27" name="Picture 31" descr="MC900290235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47864" y="2852936"/>
            <a:ext cx="515465" cy="758183"/>
          </a:xfrm>
          <a:prstGeom prst="rect">
            <a:avLst/>
          </a:prstGeom>
          <a:noFill/>
        </p:spPr>
      </p:pic>
      <p:pic>
        <p:nvPicPr>
          <p:cNvPr id="28" name="Picture 31" descr="MC900290235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3968" y="2060848"/>
            <a:ext cx="515465" cy="758183"/>
          </a:xfrm>
          <a:prstGeom prst="rect">
            <a:avLst/>
          </a:prstGeom>
          <a:noFill/>
        </p:spPr>
      </p:pic>
      <p:pic>
        <p:nvPicPr>
          <p:cNvPr id="29" name="Picture 31" descr="MC900290235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51920" y="2060848"/>
            <a:ext cx="515465" cy="758183"/>
          </a:xfrm>
          <a:prstGeom prst="rect">
            <a:avLst/>
          </a:prstGeom>
          <a:noFill/>
        </p:spPr>
      </p:pic>
      <p:pic>
        <p:nvPicPr>
          <p:cNvPr id="30" name="Picture 31" descr="MC900290235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47864" y="2060848"/>
            <a:ext cx="515465" cy="758183"/>
          </a:xfrm>
          <a:prstGeom prst="rect">
            <a:avLst/>
          </a:prstGeom>
          <a:noFill/>
        </p:spPr>
      </p:pic>
      <p:pic>
        <p:nvPicPr>
          <p:cNvPr id="31" name="Picture 31" descr="MC900290235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55976" y="1340768"/>
            <a:ext cx="515465" cy="758183"/>
          </a:xfrm>
          <a:prstGeom prst="rect">
            <a:avLst/>
          </a:prstGeom>
          <a:noFill/>
        </p:spPr>
      </p:pic>
      <p:pic>
        <p:nvPicPr>
          <p:cNvPr id="32" name="Picture 31" descr="MC900290235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23928" y="1340768"/>
            <a:ext cx="515465" cy="758183"/>
          </a:xfrm>
          <a:prstGeom prst="rect">
            <a:avLst/>
          </a:prstGeom>
          <a:noFill/>
        </p:spPr>
      </p:pic>
      <p:pic>
        <p:nvPicPr>
          <p:cNvPr id="33" name="Picture 31" descr="MC900290235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91880" y="1340768"/>
            <a:ext cx="515465" cy="758183"/>
          </a:xfrm>
          <a:prstGeom prst="rect">
            <a:avLst/>
          </a:prstGeom>
          <a:noFill/>
        </p:spPr>
      </p:pic>
      <p:pic>
        <p:nvPicPr>
          <p:cNvPr id="36" name="Picture 31" descr="MC900290235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67944" y="4293096"/>
            <a:ext cx="515465" cy="758183"/>
          </a:xfrm>
          <a:prstGeom prst="rect">
            <a:avLst/>
          </a:prstGeom>
          <a:noFill/>
        </p:spPr>
      </p:pic>
      <p:pic>
        <p:nvPicPr>
          <p:cNvPr id="37" name="Picture 31" descr="MC900290235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35896" y="4293096"/>
            <a:ext cx="515465" cy="758183"/>
          </a:xfrm>
          <a:prstGeom prst="rect">
            <a:avLst/>
          </a:prstGeom>
          <a:noFill/>
        </p:spPr>
      </p:pic>
      <p:pic>
        <p:nvPicPr>
          <p:cNvPr id="38" name="Picture 31" descr="MC900290235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03848" y="4293096"/>
            <a:ext cx="515465" cy="758183"/>
          </a:xfrm>
          <a:prstGeom prst="rect">
            <a:avLst/>
          </a:prstGeom>
          <a:noFill/>
        </p:spPr>
      </p:pic>
      <p:pic>
        <p:nvPicPr>
          <p:cNvPr id="41" name="Picture 23" descr="MC900441708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84368" y="3501008"/>
            <a:ext cx="792088" cy="792088"/>
          </a:xfrm>
          <a:prstGeom prst="rect">
            <a:avLst/>
          </a:prstGeom>
          <a:noFill/>
        </p:spPr>
      </p:pic>
      <p:pic>
        <p:nvPicPr>
          <p:cNvPr id="42" name="Picture 23" descr="MC900441708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4221088"/>
            <a:ext cx="792088" cy="792088"/>
          </a:xfrm>
          <a:prstGeom prst="rect">
            <a:avLst/>
          </a:prstGeom>
          <a:noFill/>
        </p:spPr>
      </p:pic>
      <p:pic>
        <p:nvPicPr>
          <p:cNvPr id="43" name="Picture 23" descr="MC900441708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3501008"/>
            <a:ext cx="792088" cy="792088"/>
          </a:xfrm>
          <a:prstGeom prst="rect">
            <a:avLst/>
          </a:prstGeom>
          <a:noFill/>
        </p:spPr>
      </p:pic>
      <p:pic>
        <p:nvPicPr>
          <p:cNvPr id="44" name="Picture 23" descr="MC900441708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2852936"/>
            <a:ext cx="792088" cy="792088"/>
          </a:xfrm>
          <a:prstGeom prst="rect">
            <a:avLst/>
          </a:prstGeom>
          <a:noFill/>
        </p:spPr>
      </p:pic>
      <p:pic>
        <p:nvPicPr>
          <p:cNvPr id="45" name="Picture 23" descr="MC900441708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2132856"/>
            <a:ext cx="792088" cy="792088"/>
          </a:xfrm>
          <a:prstGeom prst="rect">
            <a:avLst/>
          </a:prstGeom>
          <a:noFill/>
        </p:spPr>
      </p:pic>
      <p:pic>
        <p:nvPicPr>
          <p:cNvPr id="46" name="Picture 23" descr="MC900441708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1412776"/>
            <a:ext cx="792088" cy="792088"/>
          </a:xfrm>
          <a:prstGeom prst="rect">
            <a:avLst/>
          </a:prstGeom>
          <a:noFill/>
        </p:spPr>
      </p:pic>
      <p:pic>
        <p:nvPicPr>
          <p:cNvPr id="47" name="Picture 23" descr="MC900441708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4221088"/>
            <a:ext cx="792088" cy="792088"/>
          </a:xfrm>
          <a:prstGeom prst="rect">
            <a:avLst/>
          </a:prstGeom>
          <a:noFill/>
        </p:spPr>
      </p:pic>
      <p:pic>
        <p:nvPicPr>
          <p:cNvPr id="48" name="Picture 23" descr="MC900441708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3501008"/>
            <a:ext cx="792088" cy="792088"/>
          </a:xfrm>
          <a:prstGeom prst="rect">
            <a:avLst/>
          </a:prstGeom>
          <a:noFill/>
        </p:spPr>
      </p:pic>
      <p:pic>
        <p:nvPicPr>
          <p:cNvPr id="49" name="Picture 23" descr="MC900441708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780928"/>
            <a:ext cx="792088" cy="792088"/>
          </a:xfrm>
          <a:prstGeom prst="rect">
            <a:avLst/>
          </a:prstGeom>
          <a:noFill/>
        </p:spPr>
      </p:pic>
      <p:pic>
        <p:nvPicPr>
          <p:cNvPr id="50" name="Picture 23" descr="MC900441708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060848"/>
            <a:ext cx="792088" cy="792088"/>
          </a:xfrm>
          <a:prstGeom prst="rect">
            <a:avLst/>
          </a:prstGeom>
          <a:noFill/>
        </p:spPr>
      </p:pic>
      <p:pic>
        <p:nvPicPr>
          <p:cNvPr id="51" name="Picture 23" descr="MC900441708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1412776"/>
            <a:ext cx="792088" cy="792088"/>
          </a:xfrm>
          <a:prstGeom prst="rect">
            <a:avLst/>
          </a:prstGeom>
          <a:noFill/>
        </p:spPr>
      </p:pic>
      <p:pic>
        <p:nvPicPr>
          <p:cNvPr id="52" name="Picture 23" descr="MC900441708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84368" y="2852936"/>
            <a:ext cx="792088" cy="792088"/>
          </a:xfrm>
          <a:prstGeom prst="rect">
            <a:avLst/>
          </a:prstGeom>
          <a:noFill/>
        </p:spPr>
      </p:pic>
      <p:pic>
        <p:nvPicPr>
          <p:cNvPr id="53" name="Picture 23" descr="MC900441708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4221088"/>
            <a:ext cx="792088" cy="792088"/>
          </a:xfrm>
          <a:prstGeom prst="rect">
            <a:avLst/>
          </a:prstGeom>
          <a:noFill/>
        </p:spPr>
      </p:pic>
      <p:pic>
        <p:nvPicPr>
          <p:cNvPr id="54" name="Picture 23" descr="MC900441708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3501008"/>
            <a:ext cx="792088" cy="792088"/>
          </a:xfrm>
          <a:prstGeom prst="rect">
            <a:avLst/>
          </a:prstGeom>
          <a:noFill/>
        </p:spPr>
      </p:pic>
      <p:pic>
        <p:nvPicPr>
          <p:cNvPr id="55" name="Picture 23" descr="MC900441708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2780928"/>
            <a:ext cx="792088" cy="792088"/>
          </a:xfrm>
          <a:prstGeom prst="rect">
            <a:avLst/>
          </a:prstGeom>
          <a:noFill/>
        </p:spPr>
      </p:pic>
      <p:pic>
        <p:nvPicPr>
          <p:cNvPr id="56" name="Picture 23" descr="MC900441708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2132856"/>
            <a:ext cx="792088" cy="792088"/>
          </a:xfrm>
          <a:prstGeom prst="rect">
            <a:avLst/>
          </a:prstGeom>
          <a:noFill/>
        </p:spPr>
      </p:pic>
      <p:pic>
        <p:nvPicPr>
          <p:cNvPr id="57" name="Picture 23" descr="MC900441708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1412776"/>
            <a:ext cx="792088" cy="813792"/>
          </a:xfrm>
          <a:prstGeom prst="rect">
            <a:avLst/>
          </a:prstGeom>
          <a:noFill/>
        </p:spPr>
      </p:pic>
      <p:pic>
        <p:nvPicPr>
          <p:cNvPr id="58" name="Picture 23" descr="MC900441708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84368" y="2132856"/>
            <a:ext cx="792088" cy="792088"/>
          </a:xfrm>
          <a:prstGeom prst="rect">
            <a:avLst/>
          </a:prstGeom>
          <a:noFill/>
        </p:spPr>
      </p:pic>
      <p:pic>
        <p:nvPicPr>
          <p:cNvPr id="59" name="Picture 23" descr="MC900441708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80312" y="4149080"/>
            <a:ext cx="817240" cy="817240"/>
          </a:xfrm>
          <a:prstGeom prst="rect">
            <a:avLst/>
          </a:prstGeom>
          <a:noFill/>
        </p:spPr>
      </p:pic>
      <p:pic>
        <p:nvPicPr>
          <p:cNvPr id="60" name="Picture 23" descr="MC900441708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08304" y="3501008"/>
            <a:ext cx="792088" cy="792088"/>
          </a:xfrm>
          <a:prstGeom prst="rect">
            <a:avLst/>
          </a:prstGeom>
          <a:noFill/>
        </p:spPr>
      </p:pic>
      <p:pic>
        <p:nvPicPr>
          <p:cNvPr id="61" name="Picture 23" descr="MC900441708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08304" y="2780928"/>
            <a:ext cx="792088" cy="792088"/>
          </a:xfrm>
          <a:prstGeom prst="rect">
            <a:avLst/>
          </a:prstGeom>
          <a:noFill/>
        </p:spPr>
      </p:pic>
      <p:pic>
        <p:nvPicPr>
          <p:cNvPr id="62" name="Picture 23" descr="MC900441708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08304" y="2132856"/>
            <a:ext cx="792088" cy="792088"/>
          </a:xfrm>
          <a:prstGeom prst="rect">
            <a:avLst/>
          </a:prstGeom>
          <a:noFill/>
        </p:spPr>
      </p:pic>
      <p:pic>
        <p:nvPicPr>
          <p:cNvPr id="63" name="Picture 23" descr="MC900441708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84368" y="1412776"/>
            <a:ext cx="792088" cy="792088"/>
          </a:xfrm>
          <a:prstGeom prst="rect">
            <a:avLst/>
          </a:prstGeom>
          <a:noFill/>
        </p:spPr>
      </p:pic>
      <p:pic>
        <p:nvPicPr>
          <p:cNvPr id="64" name="Picture 23" descr="MC900441708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08304" y="1412776"/>
            <a:ext cx="792088" cy="792088"/>
          </a:xfrm>
          <a:prstGeom prst="rect">
            <a:avLst/>
          </a:prstGeom>
          <a:noFill/>
        </p:spPr>
      </p:pic>
      <p:sp>
        <p:nvSpPr>
          <p:cNvPr id="65" name="Obdélník 64"/>
          <p:cNvSpPr/>
          <p:nvPr/>
        </p:nvSpPr>
        <p:spPr>
          <a:xfrm>
            <a:off x="467544" y="5229200"/>
            <a:ext cx="720080" cy="504056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délník 65"/>
          <p:cNvSpPr/>
          <p:nvPr/>
        </p:nvSpPr>
        <p:spPr>
          <a:xfrm>
            <a:off x="6228184" y="5373216"/>
            <a:ext cx="720080" cy="504056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3203848" y="5301208"/>
            <a:ext cx="720080" cy="504056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Mínus 67"/>
          <p:cNvSpPr/>
          <p:nvPr/>
        </p:nvSpPr>
        <p:spPr>
          <a:xfrm>
            <a:off x="-252536" y="6021288"/>
            <a:ext cx="3168352" cy="404664"/>
          </a:xfrm>
          <a:prstGeom prst="mathMinus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Mínus 68"/>
          <p:cNvSpPr/>
          <p:nvPr/>
        </p:nvSpPr>
        <p:spPr>
          <a:xfrm>
            <a:off x="5975648" y="6453336"/>
            <a:ext cx="3168352" cy="404664"/>
          </a:xfrm>
          <a:prstGeom prst="mathMinus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Mínus 69"/>
          <p:cNvSpPr/>
          <p:nvPr/>
        </p:nvSpPr>
        <p:spPr>
          <a:xfrm>
            <a:off x="2627784" y="6453336"/>
            <a:ext cx="3168352" cy="404664"/>
          </a:xfrm>
          <a:prstGeom prst="mathMinus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Mínus 71"/>
          <p:cNvSpPr/>
          <p:nvPr/>
        </p:nvSpPr>
        <p:spPr>
          <a:xfrm>
            <a:off x="-252536" y="6453336"/>
            <a:ext cx="3168352" cy="404664"/>
          </a:xfrm>
          <a:prstGeom prst="mathMinus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Mínus 72"/>
          <p:cNvSpPr/>
          <p:nvPr/>
        </p:nvSpPr>
        <p:spPr>
          <a:xfrm>
            <a:off x="2627784" y="6021288"/>
            <a:ext cx="3168352" cy="404664"/>
          </a:xfrm>
          <a:prstGeom prst="mathMinus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Mínus 74"/>
          <p:cNvSpPr/>
          <p:nvPr/>
        </p:nvSpPr>
        <p:spPr>
          <a:xfrm>
            <a:off x="5975648" y="6093296"/>
            <a:ext cx="3168352" cy="404664"/>
          </a:xfrm>
          <a:prstGeom prst="mathMinus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MC900440452.WMF">
            <a:hlinkClick r:id="rId4" action="ppaction://hlinksldjump"/>
          </p:cNvPr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987824" y="1700808"/>
            <a:ext cx="2843808" cy="3800541"/>
          </a:xfrm>
          <a:prstGeom prst="rect">
            <a:avLst/>
          </a:prstGeom>
        </p:spPr>
      </p:pic>
      <p:sp>
        <p:nvSpPr>
          <p:cNvPr id="5" name="Oválný popisek 4"/>
          <p:cNvSpPr/>
          <p:nvPr/>
        </p:nvSpPr>
        <p:spPr>
          <a:xfrm>
            <a:off x="3491880" y="260648"/>
            <a:ext cx="1872208" cy="1268760"/>
          </a:xfrm>
          <a:prstGeom prst="wedgeEllipseCallou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Klikni na mě a uvidíš!</a:t>
            </a:r>
            <a:endParaRPr lang="cs-CZ" sz="2000" b="1" dirty="0"/>
          </a:p>
        </p:txBody>
      </p:sp>
      <p:sp>
        <p:nvSpPr>
          <p:cNvPr id="6" name="Oválný popisek 5"/>
          <p:cNvSpPr/>
          <p:nvPr/>
        </p:nvSpPr>
        <p:spPr>
          <a:xfrm rot="2557190">
            <a:off x="6135941" y="2733093"/>
            <a:ext cx="2301994" cy="1901630"/>
          </a:xfrm>
          <a:prstGeom prst="wedgeEllipseCallout">
            <a:avLst>
              <a:gd name="adj1" fmla="val -36903"/>
              <a:gd name="adj2" fmla="val 108983"/>
            </a:avLst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88224" y="3501008"/>
            <a:ext cx="178766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Vedl sis dobře?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Zaoblený obdélníkový popisek 38"/>
          <p:cNvSpPr/>
          <p:nvPr/>
        </p:nvSpPr>
        <p:spPr>
          <a:xfrm>
            <a:off x="2987824" y="1268760"/>
            <a:ext cx="2016224" cy="3816424"/>
          </a:xfrm>
          <a:prstGeom prst="wedgeRoundRectCallout">
            <a:avLst/>
          </a:prstGeom>
          <a:ln w="5715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Zaoblený obdélníkový popisek 39"/>
          <p:cNvSpPr/>
          <p:nvPr/>
        </p:nvSpPr>
        <p:spPr>
          <a:xfrm>
            <a:off x="251520" y="1196752"/>
            <a:ext cx="2016224" cy="3816424"/>
          </a:xfrm>
          <a:prstGeom prst="wedgeRoundRectCallout">
            <a:avLst/>
          </a:prstGeom>
          <a:ln w="5715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aoblený obdélníkový popisek 3"/>
          <p:cNvSpPr/>
          <p:nvPr/>
        </p:nvSpPr>
        <p:spPr>
          <a:xfrm>
            <a:off x="5652120" y="1340768"/>
            <a:ext cx="3024336" cy="3816424"/>
          </a:xfrm>
          <a:prstGeom prst="wedgeRoundRectCallout">
            <a:avLst/>
          </a:prstGeom>
          <a:ln w="5715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Picture 23" descr="MC900441708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956376" y="4221088"/>
            <a:ext cx="792088" cy="792088"/>
          </a:xfrm>
          <a:prstGeom prst="rect">
            <a:avLst/>
          </a:prstGeom>
          <a:noFill/>
        </p:spPr>
      </p:pic>
      <p:pic>
        <p:nvPicPr>
          <p:cNvPr id="10" name="Picture 16" descr="MC900412434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259632" y="4221088"/>
            <a:ext cx="881786" cy="746075"/>
          </a:xfrm>
          <a:prstGeom prst="rect">
            <a:avLst/>
          </a:prstGeom>
          <a:noFill/>
        </p:spPr>
      </p:pic>
      <p:pic>
        <p:nvPicPr>
          <p:cNvPr id="12" name="Picture 16" descr="MC900412434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259632" y="3501008"/>
            <a:ext cx="881786" cy="746075"/>
          </a:xfrm>
          <a:prstGeom prst="rect">
            <a:avLst/>
          </a:prstGeom>
          <a:noFill/>
        </p:spPr>
      </p:pic>
      <p:pic>
        <p:nvPicPr>
          <p:cNvPr id="13" name="Picture 16" descr="MC900412434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31640" y="2780928"/>
            <a:ext cx="881786" cy="746075"/>
          </a:xfrm>
          <a:prstGeom prst="rect">
            <a:avLst/>
          </a:prstGeom>
          <a:noFill/>
        </p:spPr>
      </p:pic>
      <p:pic>
        <p:nvPicPr>
          <p:cNvPr id="14" name="Picture 16" descr="MC900412434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31640" y="2060848"/>
            <a:ext cx="881786" cy="746075"/>
          </a:xfrm>
          <a:prstGeom prst="rect">
            <a:avLst/>
          </a:prstGeom>
          <a:noFill/>
        </p:spPr>
      </p:pic>
      <p:pic>
        <p:nvPicPr>
          <p:cNvPr id="15" name="Picture 16" descr="MC900412434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31640" y="1340768"/>
            <a:ext cx="881786" cy="746075"/>
          </a:xfrm>
          <a:prstGeom prst="rect">
            <a:avLst/>
          </a:prstGeom>
          <a:noFill/>
        </p:spPr>
      </p:pic>
      <p:pic>
        <p:nvPicPr>
          <p:cNvPr id="17" name="Picture 16" descr="MC900412434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536" y="4221088"/>
            <a:ext cx="881786" cy="746075"/>
          </a:xfrm>
          <a:prstGeom prst="rect">
            <a:avLst/>
          </a:prstGeom>
          <a:noFill/>
        </p:spPr>
      </p:pic>
      <p:pic>
        <p:nvPicPr>
          <p:cNvPr id="18" name="Picture 16" descr="MC900412434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7544" y="2060848"/>
            <a:ext cx="881786" cy="746075"/>
          </a:xfrm>
          <a:prstGeom prst="rect">
            <a:avLst/>
          </a:prstGeom>
          <a:noFill/>
        </p:spPr>
      </p:pic>
      <p:pic>
        <p:nvPicPr>
          <p:cNvPr id="19" name="Picture 16" descr="MC900412434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536" y="3501008"/>
            <a:ext cx="881786" cy="746075"/>
          </a:xfrm>
          <a:prstGeom prst="rect">
            <a:avLst/>
          </a:prstGeom>
          <a:noFill/>
        </p:spPr>
      </p:pic>
      <p:pic>
        <p:nvPicPr>
          <p:cNvPr id="20" name="Picture 16" descr="MC900412434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7544" y="2780928"/>
            <a:ext cx="881786" cy="746075"/>
          </a:xfrm>
          <a:prstGeom prst="rect">
            <a:avLst/>
          </a:prstGeom>
          <a:noFill/>
        </p:spPr>
      </p:pic>
      <p:pic>
        <p:nvPicPr>
          <p:cNvPr id="21" name="Picture 16" descr="MC900412434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7544" y="1340768"/>
            <a:ext cx="881786" cy="746075"/>
          </a:xfrm>
          <a:prstGeom prst="rect">
            <a:avLst/>
          </a:prstGeom>
          <a:noFill/>
        </p:spPr>
      </p:pic>
      <p:pic>
        <p:nvPicPr>
          <p:cNvPr id="22" name="Picture 31" descr="MC900290235[1]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211960" y="3645024"/>
            <a:ext cx="515465" cy="758183"/>
          </a:xfrm>
          <a:prstGeom prst="rect">
            <a:avLst/>
          </a:prstGeom>
          <a:noFill/>
        </p:spPr>
      </p:pic>
      <p:pic>
        <p:nvPicPr>
          <p:cNvPr id="23" name="Picture 31" descr="MC900290235[1]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707904" y="3645024"/>
            <a:ext cx="515465" cy="758183"/>
          </a:xfrm>
          <a:prstGeom prst="rect">
            <a:avLst/>
          </a:prstGeom>
          <a:noFill/>
        </p:spPr>
      </p:pic>
      <p:pic>
        <p:nvPicPr>
          <p:cNvPr id="24" name="Picture 31" descr="MC900290235[1]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03848" y="3645024"/>
            <a:ext cx="515465" cy="758183"/>
          </a:xfrm>
          <a:prstGeom prst="rect">
            <a:avLst/>
          </a:prstGeom>
          <a:noFill/>
        </p:spPr>
      </p:pic>
      <p:pic>
        <p:nvPicPr>
          <p:cNvPr id="25" name="Picture 31" descr="MC900290235[1]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211960" y="2852936"/>
            <a:ext cx="515465" cy="758183"/>
          </a:xfrm>
          <a:prstGeom prst="rect">
            <a:avLst/>
          </a:prstGeom>
          <a:noFill/>
        </p:spPr>
      </p:pic>
      <p:pic>
        <p:nvPicPr>
          <p:cNvPr id="26" name="Picture 31" descr="MC900290235[1]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779912" y="2924944"/>
            <a:ext cx="515465" cy="758183"/>
          </a:xfrm>
          <a:prstGeom prst="rect">
            <a:avLst/>
          </a:prstGeom>
          <a:noFill/>
        </p:spPr>
      </p:pic>
      <p:pic>
        <p:nvPicPr>
          <p:cNvPr id="27" name="Picture 31" descr="MC900290235[1]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347864" y="2852936"/>
            <a:ext cx="515465" cy="758183"/>
          </a:xfrm>
          <a:prstGeom prst="rect">
            <a:avLst/>
          </a:prstGeom>
          <a:noFill/>
        </p:spPr>
      </p:pic>
      <p:pic>
        <p:nvPicPr>
          <p:cNvPr id="28" name="Picture 31" descr="MC900290235[1]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283968" y="2060848"/>
            <a:ext cx="515465" cy="758183"/>
          </a:xfrm>
          <a:prstGeom prst="rect">
            <a:avLst/>
          </a:prstGeom>
          <a:noFill/>
        </p:spPr>
      </p:pic>
      <p:pic>
        <p:nvPicPr>
          <p:cNvPr id="29" name="Picture 31" descr="MC900290235[1]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851920" y="2060848"/>
            <a:ext cx="515465" cy="758183"/>
          </a:xfrm>
          <a:prstGeom prst="rect">
            <a:avLst/>
          </a:prstGeom>
          <a:noFill/>
        </p:spPr>
      </p:pic>
      <p:pic>
        <p:nvPicPr>
          <p:cNvPr id="30" name="Picture 31" descr="MC900290235[1]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347864" y="2060848"/>
            <a:ext cx="515465" cy="758183"/>
          </a:xfrm>
          <a:prstGeom prst="rect">
            <a:avLst/>
          </a:prstGeom>
          <a:noFill/>
        </p:spPr>
      </p:pic>
      <p:pic>
        <p:nvPicPr>
          <p:cNvPr id="31" name="Picture 31" descr="MC900290235[1]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355976" y="1340768"/>
            <a:ext cx="515465" cy="758183"/>
          </a:xfrm>
          <a:prstGeom prst="rect">
            <a:avLst/>
          </a:prstGeom>
          <a:noFill/>
        </p:spPr>
      </p:pic>
      <p:pic>
        <p:nvPicPr>
          <p:cNvPr id="32" name="Picture 31" descr="MC900290235[1]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23928" y="1340768"/>
            <a:ext cx="515465" cy="758183"/>
          </a:xfrm>
          <a:prstGeom prst="rect">
            <a:avLst/>
          </a:prstGeom>
          <a:noFill/>
        </p:spPr>
      </p:pic>
      <p:pic>
        <p:nvPicPr>
          <p:cNvPr id="33" name="Picture 31" descr="MC900290235[1]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91880" y="1340768"/>
            <a:ext cx="515465" cy="758183"/>
          </a:xfrm>
          <a:prstGeom prst="rect">
            <a:avLst/>
          </a:prstGeom>
          <a:noFill/>
        </p:spPr>
      </p:pic>
      <p:pic>
        <p:nvPicPr>
          <p:cNvPr id="36" name="Picture 31" descr="MC900290235[1]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067944" y="4293096"/>
            <a:ext cx="515465" cy="758183"/>
          </a:xfrm>
          <a:prstGeom prst="rect">
            <a:avLst/>
          </a:prstGeom>
          <a:noFill/>
        </p:spPr>
      </p:pic>
      <p:pic>
        <p:nvPicPr>
          <p:cNvPr id="37" name="Picture 31" descr="MC900290235[1]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635896" y="4293096"/>
            <a:ext cx="515465" cy="758183"/>
          </a:xfrm>
          <a:prstGeom prst="rect">
            <a:avLst/>
          </a:prstGeom>
          <a:noFill/>
        </p:spPr>
      </p:pic>
      <p:pic>
        <p:nvPicPr>
          <p:cNvPr id="38" name="Picture 31" descr="MC900290235[1]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03848" y="4293096"/>
            <a:ext cx="515465" cy="758183"/>
          </a:xfrm>
          <a:prstGeom prst="rect">
            <a:avLst/>
          </a:prstGeom>
          <a:noFill/>
        </p:spPr>
      </p:pic>
      <p:pic>
        <p:nvPicPr>
          <p:cNvPr id="41" name="Picture 23" descr="MC900441708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84368" y="3501008"/>
            <a:ext cx="792088" cy="792088"/>
          </a:xfrm>
          <a:prstGeom prst="rect">
            <a:avLst/>
          </a:prstGeom>
          <a:noFill/>
        </p:spPr>
      </p:pic>
      <p:pic>
        <p:nvPicPr>
          <p:cNvPr id="42" name="Picture 23" descr="MC900441708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4221088"/>
            <a:ext cx="792088" cy="792088"/>
          </a:xfrm>
          <a:prstGeom prst="rect">
            <a:avLst/>
          </a:prstGeom>
          <a:noFill/>
        </p:spPr>
      </p:pic>
      <p:pic>
        <p:nvPicPr>
          <p:cNvPr id="43" name="Picture 23" descr="MC900441708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3501008"/>
            <a:ext cx="792088" cy="792088"/>
          </a:xfrm>
          <a:prstGeom prst="rect">
            <a:avLst/>
          </a:prstGeom>
          <a:noFill/>
        </p:spPr>
      </p:pic>
      <p:pic>
        <p:nvPicPr>
          <p:cNvPr id="44" name="Picture 23" descr="MC900441708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2852936"/>
            <a:ext cx="792088" cy="792088"/>
          </a:xfrm>
          <a:prstGeom prst="rect">
            <a:avLst/>
          </a:prstGeom>
          <a:noFill/>
        </p:spPr>
      </p:pic>
      <p:pic>
        <p:nvPicPr>
          <p:cNvPr id="45" name="Picture 23" descr="MC900441708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2132856"/>
            <a:ext cx="792088" cy="792088"/>
          </a:xfrm>
          <a:prstGeom prst="rect">
            <a:avLst/>
          </a:prstGeom>
          <a:noFill/>
        </p:spPr>
      </p:pic>
      <p:pic>
        <p:nvPicPr>
          <p:cNvPr id="46" name="Picture 23" descr="MC900441708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1412776"/>
            <a:ext cx="792088" cy="792088"/>
          </a:xfrm>
          <a:prstGeom prst="rect">
            <a:avLst/>
          </a:prstGeom>
          <a:noFill/>
        </p:spPr>
      </p:pic>
      <p:pic>
        <p:nvPicPr>
          <p:cNvPr id="47" name="Picture 23" descr="MC900441708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52120" y="4221088"/>
            <a:ext cx="792088" cy="792088"/>
          </a:xfrm>
          <a:prstGeom prst="rect">
            <a:avLst/>
          </a:prstGeom>
          <a:noFill/>
        </p:spPr>
      </p:pic>
      <p:pic>
        <p:nvPicPr>
          <p:cNvPr id="48" name="Picture 23" descr="MC900441708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80112" y="3501008"/>
            <a:ext cx="792088" cy="792088"/>
          </a:xfrm>
          <a:prstGeom prst="rect">
            <a:avLst/>
          </a:prstGeom>
          <a:noFill/>
        </p:spPr>
      </p:pic>
      <p:pic>
        <p:nvPicPr>
          <p:cNvPr id="49" name="Picture 23" descr="MC900441708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80112" y="2780928"/>
            <a:ext cx="792088" cy="792088"/>
          </a:xfrm>
          <a:prstGeom prst="rect">
            <a:avLst/>
          </a:prstGeom>
          <a:noFill/>
        </p:spPr>
      </p:pic>
      <p:pic>
        <p:nvPicPr>
          <p:cNvPr id="50" name="Picture 23" descr="MC900441708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80112" y="2060848"/>
            <a:ext cx="792088" cy="792088"/>
          </a:xfrm>
          <a:prstGeom prst="rect">
            <a:avLst/>
          </a:prstGeom>
          <a:noFill/>
        </p:spPr>
      </p:pic>
      <p:pic>
        <p:nvPicPr>
          <p:cNvPr id="51" name="Picture 23" descr="MC900441708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52120" y="1412776"/>
            <a:ext cx="792088" cy="792088"/>
          </a:xfrm>
          <a:prstGeom prst="rect">
            <a:avLst/>
          </a:prstGeom>
          <a:noFill/>
        </p:spPr>
      </p:pic>
      <p:pic>
        <p:nvPicPr>
          <p:cNvPr id="52" name="Picture 23" descr="MC900441708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84368" y="2852936"/>
            <a:ext cx="792088" cy="792088"/>
          </a:xfrm>
          <a:prstGeom prst="rect">
            <a:avLst/>
          </a:prstGeom>
          <a:noFill/>
        </p:spPr>
      </p:pic>
      <p:pic>
        <p:nvPicPr>
          <p:cNvPr id="53" name="Picture 23" descr="MC900441708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04248" y="4221088"/>
            <a:ext cx="792088" cy="792088"/>
          </a:xfrm>
          <a:prstGeom prst="rect">
            <a:avLst/>
          </a:prstGeom>
          <a:noFill/>
        </p:spPr>
      </p:pic>
      <p:pic>
        <p:nvPicPr>
          <p:cNvPr id="54" name="Picture 23" descr="MC900441708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32240" y="3501008"/>
            <a:ext cx="792088" cy="792088"/>
          </a:xfrm>
          <a:prstGeom prst="rect">
            <a:avLst/>
          </a:prstGeom>
          <a:noFill/>
        </p:spPr>
      </p:pic>
      <p:pic>
        <p:nvPicPr>
          <p:cNvPr id="55" name="Picture 23" descr="MC900441708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32240" y="2780928"/>
            <a:ext cx="792088" cy="792088"/>
          </a:xfrm>
          <a:prstGeom prst="rect">
            <a:avLst/>
          </a:prstGeom>
          <a:noFill/>
        </p:spPr>
      </p:pic>
      <p:pic>
        <p:nvPicPr>
          <p:cNvPr id="56" name="Picture 23" descr="MC900441708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32240" y="2132856"/>
            <a:ext cx="792088" cy="792088"/>
          </a:xfrm>
          <a:prstGeom prst="rect">
            <a:avLst/>
          </a:prstGeom>
          <a:noFill/>
        </p:spPr>
      </p:pic>
      <p:pic>
        <p:nvPicPr>
          <p:cNvPr id="57" name="Picture 23" descr="MC900441708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32240" y="1412776"/>
            <a:ext cx="792088" cy="813792"/>
          </a:xfrm>
          <a:prstGeom prst="rect">
            <a:avLst/>
          </a:prstGeom>
          <a:noFill/>
        </p:spPr>
      </p:pic>
      <p:pic>
        <p:nvPicPr>
          <p:cNvPr id="58" name="Picture 23" descr="MC900441708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84368" y="2132856"/>
            <a:ext cx="792088" cy="792088"/>
          </a:xfrm>
          <a:prstGeom prst="rect">
            <a:avLst/>
          </a:prstGeom>
          <a:noFill/>
        </p:spPr>
      </p:pic>
      <p:pic>
        <p:nvPicPr>
          <p:cNvPr id="59" name="Picture 23" descr="MC900441708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80312" y="4149080"/>
            <a:ext cx="817240" cy="817240"/>
          </a:xfrm>
          <a:prstGeom prst="rect">
            <a:avLst/>
          </a:prstGeom>
          <a:noFill/>
        </p:spPr>
      </p:pic>
      <p:pic>
        <p:nvPicPr>
          <p:cNvPr id="60" name="Picture 23" descr="MC900441708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08304" y="3501008"/>
            <a:ext cx="792088" cy="792088"/>
          </a:xfrm>
          <a:prstGeom prst="rect">
            <a:avLst/>
          </a:prstGeom>
          <a:noFill/>
        </p:spPr>
      </p:pic>
      <p:pic>
        <p:nvPicPr>
          <p:cNvPr id="61" name="Picture 23" descr="MC900441708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08304" y="2780928"/>
            <a:ext cx="792088" cy="792088"/>
          </a:xfrm>
          <a:prstGeom prst="rect">
            <a:avLst/>
          </a:prstGeom>
          <a:noFill/>
        </p:spPr>
      </p:pic>
      <p:pic>
        <p:nvPicPr>
          <p:cNvPr id="62" name="Picture 23" descr="MC900441708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08304" y="2132856"/>
            <a:ext cx="792088" cy="792088"/>
          </a:xfrm>
          <a:prstGeom prst="rect">
            <a:avLst/>
          </a:prstGeom>
          <a:noFill/>
        </p:spPr>
      </p:pic>
      <p:pic>
        <p:nvPicPr>
          <p:cNvPr id="63" name="Picture 23" descr="MC900441708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84368" y="1412776"/>
            <a:ext cx="792088" cy="792088"/>
          </a:xfrm>
          <a:prstGeom prst="rect">
            <a:avLst/>
          </a:prstGeom>
          <a:noFill/>
        </p:spPr>
      </p:pic>
      <p:pic>
        <p:nvPicPr>
          <p:cNvPr id="64" name="Picture 23" descr="MC900441708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08304" y="1412776"/>
            <a:ext cx="792088" cy="792088"/>
          </a:xfrm>
          <a:prstGeom prst="rect">
            <a:avLst/>
          </a:prstGeom>
          <a:noFill/>
        </p:spPr>
      </p:pic>
      <p:sp>
        <p:nvSpPr>
          <p:cNvPr id="65" name="Obdélník 64"/>
          <p:cNvSpPr/>
          <p:nvPr/>
        </p:nvSpPr>
        <p:spPr>
          <a:xfrm>
            <a:off x="467544" y="5229200"/>
            <a:ext cx="720080" cy="504056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délník 65"/>
          <p:cNvSpPr/>
          <p:nvPr/>
        </p:nvSpPr>
        <p:spPr>
          <a:xfrm>
            <a:off x="6228184" y="5373216"/>
            <a:ext cx="720080" cy="504056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3203848" y="5301208"/>
            <a:ext cx="720080" cy="504056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Mínus 67"/>
          <p:cNvSpPr/>
          <p:nvPr/>
        </p:nvSpPr>
        <p:spPr>
          <a:xfrm>
            <a:off x="-252536" y="6021288"/>
            <a:ext cx="3168352" cy="404664"/>
          </a:xfrm>
          <a:prstGeom prst="mathMinus">
            <a:avLst/>
          </a:prstGeom>
          <a:solidFill>
            <a:schemeClr val="tx1"/>
          </a:solidFill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Mínus 68"/>
          <p:cNvSpPr/>
          <p:nvPr/>
        </p:nvSpPr>
        <p:spPr>
          <a:xfrm>
            <a:off x="5975648" y="6453336"/>
            <a:ext cx="3168352" cy="404664"/>
          </a:xfrm>
          <a:prstGeom prst="mathMinus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Mínus 69"/>
          <p:cNvSpPr/>
          <p:nvPr/>
        </p:nvSpPr>
        <p:spPr>
          <a:xfrm>
            <a:off x="2627784" y="6453336"/>
            <a:ext cx="3168352" cy="404664"/>
          </a:xfrm>
          <a:prstGeom prst="mathMinus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TextovéPole 70"/>
          <p:cNvSpPr txBox="1"/>
          <p:nvPr/>
        </p:nvSpPr>
        <p:spPr>
          <a:xfrm>
            <a:off x="683568" y="5229200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3347864" y="5373216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79" name="TextovéPole 78"/>
          <p:cNvSpPr txBox="1"/>
          <p:nvPr/>
        </p:nvSpPr>
        <p:spPr>
          <a:xfrm>
            <a:off x="6300192" y="5517232"/>
            <a:ext cx="5245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25</a:t>
            </a:r>
            <a:endParaRPr lang="cs-CZ" dirty="0"/>
          </a:p>
        </p:txBody>
      </p:sp>
      <p:sp>
        <p:nvSpPr>
          <p:cNvPr id="72" name="Mínus 71"/>
          <p:cNvSpPr/>
          <p:nvPr/>
        </p:nvSpPr>
        <p:spPr>
          <a:xfrm>
            <a:off x="-252536" y="6453336"/>
            <a:ext cx="3168352" cy="404664"/>
          </a:xfrm>
          <a:prstGeom prst="mathMinus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Mínus 72"/>
          <p:cNvSpPr/>
          <p:nvPr/>
        </p:nvSpPr>
        <p:spPr>
          <a:xfrm>
            <a:off x="2627784" y="6021288"/>
            <a:ext cx="3168352" cy="404664"/>
          </a:xfrm>
          <a:prstGeom prst="mathMinus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Mínus 74"/>
          <p:cNvSpPr/>
          <p:nvPr/>
        </p:nvSpPr>
        <p:spPr>
          <a:xfrm>
            <a:off x="5975648" y="6021288"/>
            <a:ext cx="3168352" cy="404664"/>
          </a:xfrm>
          <a:prstGeom prst="mathMinus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TextovéPole 75"/>
          <p:cNvSpPr txBox="1"/>
          <p:nvPr/>
        </p:nvSpPr>
        <p:spPr>
          <a:xfrm>
            <a:off x="7020272" y="5805264"/>
            <a:ext cx="138211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5 . 5= 25</a:t>
            </a:r>
          </a:p>
          <a:p>
            <a:r>
              <a:rPr lang="cs-CZ" sz="2400" dirty="0" smtClean="0"/>
              <a:t>5 . 5 = 25 </a:t>
            </a:r>
            <a:endParaRPr lang="cs-CZ" sz="2400" dirty="0"/>
          </a:p>
        </p:txBody>
      </p:sp>
      <p:sp>
        <p:nvSpPr>
          <p:cNvPr id="77" name="TextovéPole 76"/>
          <p:cNvSpPr txBox="1"/>
          <p:nvPr/>
        </p:nvSpPr>
        <p:spPr>
          <a:xfrm>
            <a:off x="3275856" y="5805264"/>
            <a:ext cx="138211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5 . 3 = 15</a:t>
            </a:r>
          </a:p>
          <a:p>
            <a:r>
              <a:rPr lang="cs-CZ" sz="2400" dirty="0" smtClean="0"/>
              <a:t>5 . 3 = 15 </a:t>
            </a:r>
            <a:endParaRPr lang="cs-CZ" sz="2400" dirty="0"/>
          </a:p>
        </p:txBody>
      </p:sp>
      <p:sp>
        <p:nvSpPr>
          <p:cNvPr id="78" name="TextovéPole 77"/>
          <p:cNvSpPr txBox="1"/>
          <p:nvPr/>
        </p:nvSpPr>
        <p:spPr>
          <a:xfrm>
            <a:off x="323528" y="5805264"/>
            <a:ext cx="138211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5 . 2 = 10</a:t>
            </a:r>
          </a:p>
          <a:p>
            <a:r>
              <a:rPr lang="cs-CZ" sz="2400" dirty="0" smtClean="0"/>
              <a:t>2 . 5 = 10 </a:t>
            </a:r>
            <a:endParaRPr lang="cs-CZ" sz="2400" dirty="0"/>
          </a:p>
        </p:txBody>
      </p:sp>
      <p:pic>
        <p:nvPicPr>
          <p:cNvPr id="81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7" cstate="print"/>
          <a:stretch>
            <a:fillRect/>
          </a:stretch>
        </p:blipFill>
        <p:spPr>
          <a:xfrm>
            <a:off x="7884368" y="260648"/>
            <a:ext cx="936104" cy="93610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3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1"/>
                </p:tgtEl>
              </p:cMediaNode>
            </p:audio>
          </p:childTnLst>
        </p:cTn>
      </p:par>
    </p:tnLst>
    <p:bldLst>
      <p:bldP spid="71" grpId="0"/>
      <p:bldP spid="74" grpId="0"/>
      <p:bldP spid="79" grpId="0"/>
      <p:bldP spid="76" grpId="0"/>
      <p:bldP spid="77" grpId="0"/>
      <p:bldP spid="7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válný popisek 27"/>
          <p:cNvSpPr/>
          <p:nvPr/>
        </p:nvSpPr>
        <p:spPr>
          <a:xfrm>
            <a:off x="6084168" y="1268760"/>
            <a:ext cx="2736304" cy="3744416"/>
          </a:xfrm>
          <a:prstGeom prst="wedgeEllipseCallou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ný popisek 26"/>
          <p:cNvSpPr/>
          <p:nvPr/>
        </p:nvSpPr>
        <p:spPr>
          <a:xfrm>
            <a:off x="2915816" y="1196752"/>
            <a:ext cx="2736304" cy="3744416"/>
          </a:xfrm>
          <a:prstGeom prst="wedgeEllipseCallou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ný popisek 25"/>
          <p:cNvSpPr/>
          <p:nvPr/>
        </p:nvSpPr>
        <p:spPr>
          <a:xfrm>
            <a:off x="323528" y="1052736"/>
            <a:ext cx="2520280" cy="3600400"/>
          </a:xfrm>
          <a:prstGeom prst="wedgeEllipseCallou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Spočítej a zapiš příklad:</a:t>
            </a:r>
            <a:endParaRPr lang="cs-CZ" dirty="0"/>
          </a:p>
        </p:txBody>
      </p:sp>
      <p:pic>
        <p:nvPicPr>
          <p:cNvPr id="1026" name="Picture 2" descr="C:\Documents and Settings\Ester\Dokumenty\Obrázky\Dumy\Dumy 01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2204864"/>
            <a:ext cx="769316" cy="688976"/>
          </a:xfrm>
          <a:prstGeom prst="rect">
            <a:avLst/>
          </a:prstGeom>
          <a:noFill/>
        </p:spPr>
      </p:pic>
      <p:pic>
        <p:nvPicPr>
          <p:cNvPr id="5" name="Picture 2" descr="C:\Documents and Settings\Ester\Dokumenty\Obrázky\Dumy\Dumy 01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412776"/>
            <a:ext cx="769316" cy="688976"/>
          </a:xfrm>
          <a:prstGeom prst="rect">
            <a:avLst/>
          </a:prstGeom>
          <a:noFill/>
        </p:spPr>
      </p:pic>
      <p:pic>
        <p:nvPicPr>
          <p:cNvPr id="6" name="Picture 2" descr="C:\Documents and Settings\Ester\Dokumenty\Obrázky\Dumy\Dumy 01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1628800"/>
            <a:ext cx="769316" cy="688976"/>
          </a:xfrm>
          <a:prstGeom prst="rect">
            <a:avLst/>
          </a:prstGeom>
          <a:noFill/>
        </p:spPr>
      </p:pic>
      <p:pic>
        <p:nvPicPr>
          <p:cNvPr id="7" name="Picture 2" descr="C:\Documents and Settings\Ester\Dokumenty\Obrázky\Dumy\Dumy 01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2420888"/>
            <a:ext cx="769316" cy="688976"/>
          </a:xfrm>
          <a:prstGeom prst="rect">
            <a:avLst/>
          </a:prstGeom>
          <a:noFill/>
        </p:spPr>
      </p:pic>
      <p:pic>
        <p:nvPicPr>
          <p:cNvPr id="8" name="Picture 2" descr="C:\Documents and Settings\Ester\Dokumenty\Obrázky\Dumy\Dumy 01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3140968"/>
            <a:ext cx="769316" cy="688976"/>
          </a:xfrm>
          <a:prstGeom prst="rect">
            <a:avLst/>
          </a:prstGeom>
          <a:noFill/>
        </p:spPr>
      </p:pic>
      <p:pic>
        <p:nvPicPr>
          <p:cNvPr id="9" name="Picture 2" descr="C:\Documents and Settings\Ester\Dokumenty\Obrázky\Dumy\Dumy 01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2924944"/>
            <a:ext cx="769316" cy="688976"/>
          </a:xfrm>
          <a:prstGeom prst="rect">
            <a:avLst/>
          </a:prstGeom>
          <a:noFill/>
        </p:spPr>
      </p:pic>
      <p:pic>
        <p:nvPicPr>
          <p:cNvPr id="10" name="Picture 2" descr="C:\Documents and Settings\Ester\Dokumenty\Obrázky\Dumy\Dumy 01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2708920"/>
            <a:ext cx="769316" cy="688976"/>
          </a:xfrm>
          <a:prstGeom prst="rect">
            <a:avLst/>
          </a:prstGeom>
          <a:noFill/>
        </p:spPr>
      </p:pic>
      <p:pic>
        <p:nvPicPr>
          <p:cNvPr id="11" name="Picture 2" descr="C:\Documents and Settings\Ester\Dokumenty\Obrázky\Dumy\Dumy 01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3717032"/>
            <a:ext cx="769316" cy="688976"/>
          </a:xfrm>
          <a:prstGeom prst="rect">
            <a:avLst/>
          </a:prstGeom>
          <a:noFill/>
        </p:spPr>
      </p:pic>
      <p:pic>
        <p:nvPicPr>
          <p:cNvPr id="12" name="Picture 2" descr="C:\Documents and Settings\Ester\Dokumenty\Obrázky\Dumy\Dumy 01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3789040"/>
            <a:ext cx="769316" cy="688976"/>
          </a:xfrm>
          <a:prstGeom prst="rect">
            <a:avLst/>
          </a:prstGeom>
          <a:noFill/>
        </p:spPr>
      </p:pic>
      <p:pic>
        <p:nvPicPr>
          <p:cNvPr id="13" name="Picture 2" descr="C:\Documents and Settings\Ester\Dokumenty\Obrázky\Dumy\Dumy 01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3928" y="2996952"/>
            <a:ext cx="769316" cy="688976"/>
          </a:xfrm>
          <a:prstGeom prst="rect">
            <a:avLst/>
          </a:prstGeom>
          <a:noFill/>
        </p:spPr>
      </p:pic>
      <p:pic>
        <p:nvPicPr>
          <p:cNvPr id="14" name="Picture 2" descr="C:\Documents and Settings\Ester\Dokumenty\Obrázky\Dumy\Dumy 01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2924944"/>
            <a:ext cx="769316" cy="688976"/>
          </a:xfrm>
          <a:prstGeom prst="rect">
            <a:avLst/>
          </a:prstGeom>
          <a:noFill/>
        </p:spPr>
      </p:pic>
      <p:pic>
        <p:nvPicPr>
          <p:cNvPr id="15" name="Picture 2" descr="C:\Documents and Settings\Ester\Dokumenty\Obrázky\Dumy\Dumy 01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1988840"/>
            <a:ext cx="769316" cy="688976"/>
          </a:xfrm>
          <a:prstGeom prst="rect">
            <a:avLst/>
          </a:prstGeom>
          <a:noFill/>
        </p:spPr>
      </p:pic>
      <p:pic>
        <p:nvPicPr>
          <p:cNvPr id="16" name="Picture 2" descr="C:\Documents and Settings\Ester\Dokumenty\Obrázky\Dumy\Dumy 01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95936" y="2132856"/>
            <a:ext cx="769316" cy="688976"/>
          </a:xfrm>
          <a:prstGeom prst="rect">
            <a:avLst/>
          </a:prstGeom>
          <a:noFill/>
        </p:spPr>
      </p:pic>
      <p:pic>
        <p:nvPicPr>
          <p:cNvPr id="17" name="Picture 2" descr="C:\Documents and Settings\Ester\Dokumenty\Obrázky\Dumy\Dumy 01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3928" y="1340768"/>
            <a:ext cx="769316" cy="688976"/>
          </a:xfrm>
          <a:prstGeom prst="rect">
            <a:avLst/>
          </a:prstGeom>
          <a:noFill/>
        </p:spPr>
      </p:pic>
      <p:pic>
        <p:nvPicPr>
          <p:cNvPr id="18" name="Picture 2" descr="C:\Documents and Settings\Ester\Dokumenty\Obrázky\Dumy\Dumy 01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3573016"/>
            <a:ext cx="769316" cy="688976"/>
          </a:xfrm>
          <a:prstGeom prst="rect">
            <a:avLst/>
          </a:prstGeom>
          <a:noFill/>
        </p:spPr>
      </p:pic>
      <p:pic>
        <p:nvPicPr>
          <p:cNvPr id="19" name="Picture 2" descr="C:\Documents and Settings\Ester\Dokumenty\Obrázky\Dumy\Dumy 01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80312" y="2996952"/>
            <a:ext cx="769316" cy="688976"/>
          </a:xfrm>
          <a:prstGeom prst="rect">
            <a:avLst/>
          </a:prstGeom>
          <a:noFill/>
        </p:spPr>
      </p:pic>
      <p:pic>
        <p:nvPicPr>
          <p:cNvPr id="20" name="Picture 2" descr="C:\Documents and Settings\Ester\Dokumenty\Obrázky\Dumy\Dumy 01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2852936"/>
            <a:ext cx="769316" cy="688976"/>
          </a:xfrm>
          <a:prstGeom prst="rect">
            <a:avLst/>
          </a:prstGeom>
          <a:noFill/>
        </p:spPr>
      </p:pic>
      <p:pic>
        <p:nvPicPr>
          <p:cNvPr id="21" name="Picture 2" descr="C:\Documents and Settings\Ester\Dokumenty\Obrázky\Dumy\Dumy 01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2060848"/>
            <a:ext cx="769316" cy="688976"/>
          </a:xfrm>
          <a:prstGeom prst="rect">
            <a:avLst/>
          </a:prstGeom>
          <a:noFill/>
        </p:spPr>
      </p:pic>
      <p:pic>
        <p:nvPicPr>
          <p:cNvPr id="22" name="Picture 2" descr="C:\Documents and Settings\Ester\Dokumenty\Obrázky\Dumy\Dumy 01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36296" y="2276872"/>
            <a:ext cx="769316" cy="688976"/>
          </a:xfrm>
          <a:prstGeom prst="rect">
            <a:avLst/>
          </a:prstGeom>
          <a:noFill/>
        </p:spPr>
      </p:pic>
      <p:pic>
        <p:nvPicPr>
          <p:cNvPr id="23" name="Picture 2" descr="C:\Documents and Settings\Ester\Dokumenty\Obrázky\Dumy\Dumy 01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64288" y="1556792"/>
            <a:ext cx="769316" cy="688976"/>
          </a:xfrm>
          <a:prstGeom prst="rect">
            <a:avLst/>
          </a:prstGeom>
          <a:noFill/>
        </p:spPr>
      </p:pic>
      <p:pic>
        <p:nvPicPr>
          <p:cNvPr id="24" name="Picture 2" descr="C:\Documents and Settings\Ester\Dokumenty\Obrázky\Dumy\Dumy 01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24328" y="3789040"/>
            <a:ext cx="769316" cy="688976"/>
          </a:xfrm>
          <a:prstGeom prst="rect">
            <a:avLst/>
          </a:prstGeom>
          <a:noFill/>
        </p:spPr>
      </p:pic>
      <p:sp>
        <p:nvSpPr>
          <p:cNvPr id="29" name="Vývojový diagram: postup 28"/>
          <p:cNvSpPr/>
          <p:nvPr/>
        </p:nvSpPr>
        <p:spPr>
          <a:xfrm>
            <a:off x="611560" y="4869160"/>
            <a:ext cx="1440160" cy="648072"/>
          </a:xfrm>
          <a:prstGeom prst="flowChartProcess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            Kč</a:t>
            </a:r>
            <a:endParaRPr lang="cs-CZ" sz="2400" dirty="0"/>
          </a:p>
        </p:txBody>
      </p:sp>
      <p:sp>
        <p:nvSpPr>
          <p:cNvPr id="30" name="Vývojový diagram: postup 29"/>
          <p:cNvSpPr/>
          <p:nvPr/>
        </p:nvSpPr>
        <p:spPr>
          <a:xfrm>
            <a:off x="6444208" y="5157192"/>
            <a:ext cx="1440160" cy="648072"/>
          </a:xfrm>
          <a:prstGeom prst="flowChartProcess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            Kč</a:t>
            </a:r>
            <a:endParaRPr lang="cs-CZ" sz="2400" dirty="0"/>
          </a:p>
        </p:txBody>
      </p:sp>
      <p:sp>
        <p:nvSpPr>
          <p:cNvPr id="32" name="Vývojový diagram: postup 31"/>
          <p:cNvSpPr/>
          <p:nvPr/>
        </p:nvSpPr>
        <p:spPr>
          <a:xfrm>
            <a:off x="3347864" y="5085184"/>
            <a:ext cx="1440160" cy="648072"/>
          </a:xfrm>
          <a:prstGeom prst="flowChartProcess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            Kč</a:t>
            </a:r>
            <a:endParaRPr lang="cs-CZ" sz="2400" dirty="0"/>
          </a:p>
        </p:txBody>
      </p:sp>
      <p:sp>
        <p:nvSpPr>
          <p:cNvPr id="33" name="Mínus 32"/>
          <p:cNvSpPr/>
          <p:nvPr/>
        </p:nvSpPr>
        <p:spPr>
          <a:xfrm flipV="1">
            <a:off x="-324544" y="6309320"/>
            <a:ext cx="3131840" cy="45719"/>
          </a:xfrm>
          <a:prstGeom prst="mathMinus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Mínus 33"/>
          <p:cNvSpPr/>
          <p:nvPr/>
        </p:nvSpPr>
        <p:spPr>
          <a:xfrm>
            <a:off x="2627784" y="6309320"/>
            <a:ext cx="3528392" cy="72008"/>
          </a:xfrm>
          <a:prstGeom prst="mathMinus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Mínus 34"/>
          <p:cNvSpPr/>
          <p:nvPr/>
        </p:nvSpPr>
        <p:spPr>
          <a:xfrm>
            <a:off x="6084168" y="6309320"/>
            <a:ext cx="3059832" cy="72008"/>
          </a:xfrm>
          <a:prstGeom prst="mathMinus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TextovéPole 49"/>
          <p:cNvSpPr txBox="1"/>
          <p:nvPr/>
        </p:nvSpPr>
        <p:spPr>
          <a:xfrm>
            <a:off x="10476656" y="191683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MC900440452.WMF">
            <a:hlinkClick r:id="rId4" action="ppaction://hlinksldjump"/>
          </p:cNvPr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987824" y="1700808"/>
            <a:ext cx="2843808" cy="3800541"/>
          </a:xfrm>
          <a:prstGeom prst="rect">
            <a:avLst/>
          </a:prstGeom>
        </p:spPr>
      </p:pic>
      <p:sp>
        <p:nvSpPr>
          <p:cNvPr id="5" name="Oválný popisek 4"/>
          <p:cNvSpPr/>
          <p:nvPr/>
        </p:nvSpPr>
        <p:spPr>
          <a:xfrm>
            <a:off x="3491880" y="260648"/>
            <a:ext cx="1872208" cy="1268760"/>
          </a:xfrm>
          <a:prstGeom prst="wedgeEllipseCallou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Klikni na mě a uvidíš!</a:t>
            </a:r>
            <a:endParaRPr lang="cs-CZ" sz="2000" b="1" dirty="0"/>
          </a:p>
        </p:txBody>
      </p:sp>
      <p:sp>
        <p:nvSpPr>
          <p:cNvPr id="6" name="Oválný popisek 5"/>
          <p:cNvSpPr/>
          <p:nvPr/>
        </p:nvSpPr>
        <p:spPr>
          <a:xfrm rot="2557190">
            <a:off x="6135941" y="2733093"/>
            <a:ext cx="2301994" cy="1901630"/>
          </a:xfrm>
          <a:prstGeom prst="wedgeEllipseCallout">
            <a:avLst>
              <a:gd name="adj1" fmla="val -36903"/>
              <a:gd name="adj2" fmla="val 108983"/>
            </a:avLst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88224" y="3501008"/>
            <a:ext cx="178766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Vedl sis dobře?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válný popisek 27"/>
          <p:cNvSpPr/>
          <p:nvPr/>
        </p:nvSpPr>
        <p:spPr>
          <a:xfrm>
            <a:off x="6084168" y="1268760"/>
            <a:ext cx="2736304" cy="3744416"/>
          </a:xfrm>
          <a:prstGeom prst="wedgeEllipseCallou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ný popisek 26"/>
          <p:cNvSpPr/>
          <p:nvPr/>
        </p:nvSpPr>
        <p:spPr>
          <a:xfrm>
            <a:off x="2915816" y="1196752"/>
            <a:ext cx="2736304" cy="3744416"/>
          </a:xfrm>
          <a:prstGeom prst="wedgeEllipseCallou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ný popisek 25"/>
          <p:cNvSpPr/>
          <p:nvPr/>
        </p:nvSpPr>
        <p:spPr>
          <a:xfrm>
            <a:off x="323528" y="1052736"/>
            <a:ext cx="2520280" cy="3600400"/>
          </a:xfrm>
          <a:prstGeom prst="wedgeEllipseCallou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Documents and Settings\Ester\Dokumenty\Obrázky\Dumy\Dumy 01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584" y="2204864"/>
            <a:ext cx="769316" cy="688976"/>
          </a:xfrm>
          <a:prstGeom prst="rect">
            <a:avLst/>
          </a:prstGeom>
          <a:noFill/>
        </p:spPr>
      </p:pic>
      <p:pic>
        <p:nvPicPr>
          <p:cNvPr id="5" name="Picture 2" descr="C:\Documents and Settings\Ester\Dokumenty\Obrázky\Dumy\Dumy 01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6" y="1412776"/>
            <a:ext cx="769316" cy="688976"/>
          </a:xfrm>
          <a:prstGeom prst="rect">
            <a:avLst/>
          </a:prstGeom>
          <a:noFill/>
        </p:spPr>
      </p:pic>
      <p:pic>
        <p:nvPicPr>
          <p:cNvPr id="6" name="Picture 2" descr="C:\Documents and Settings\Ester\Dokumenty\Obrázky\Dumy\Dumy 01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91680" y="1628800"/>
            <a:ext cx="769316" cy="688976"/>
          </a:xfrm>
          <a:prstGeom prst="rect">
            <a:avLst/>
          </a:prstGeom>
          <a:noFill/>
        </p:spPr>
      </p:pic>
      <p:pic>
        <p:nvPicPr>
          <p:cNvPr id="7" name="Picture 2" descr="C:\Documents and Settings\Ester\Dokumenty\Obrázky\Dumy\Dumy 01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672" y="2420888"/>
            <a:ext cx="769316" cy="688976"/>
          </a:xfrm>
          <a:prstGeom prst="rect">
            <a:avLst/>
          </a:prstGeom>
          <a:noFill/>
        </p:spPr>
      </p:pic>
      <p:pic>
        <p:nvPicPr>
          <p:cNvPr id="8" name="Picture 2" descr="C:\Documents and Settings\Ester\Dokumenty\Obrázky\Dumy\Dumy 01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75656" y="3140968"/>
            <a:ext cx="769316" cy="688976"/>
          </a:xfrm>
          <a:prstGeom prst="rect">
            <a:avLst/>
          </a:prstGeom>
          <a:noFill/>
        </p:spPr>
      </p:pic>
      <p:pic>
        <p:nvPicPr>
          <p:cNvPr id="9" name="Picture 2" descr="C:\Documents and Settings\Ester\Dokumenty\Obrázky\Dumy\Dumy 01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6" y="2924944"/>
            <a:ext cx="769316" cy="688976"/>
          </a:xfrm>
          <a:prstGeom prst="rect">
            <a:avLst/>
          </a:prstGeom>
          <a:noFill/>
        </p:spPr>
      </p:pic>
      <p:pic>
        <p:nvPicPr>
          <p:cNvPr id="10" name="Picture 2" descr="C:\Documents and Settings\Ester\Dokumenty\Obrázky\Dumy\Dumy 01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6016" y="2708920"/>
            <a:ext cx="769316" cy="688976"/>
          </a:xfrm>
          <a:prstGeom prst="rect">
            <a:avLst/>
          </a:prstGeom>
          <a:noFill/>
        </p:spPr>
      </p:pic>
      <p:pic>
        <p:nvPicPr>
          <p:cNvPr id="11" name="Picture 2" descr="C:\Documents and Settings\Ester\Dokumenty\Obrázky\Dumy\Dumy 01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27984" y="3717032"/>
            <a:ext cx="769316" cy="688976"/>
          </a:xfrm>
          <a:prstGeom prst="rect">
            <a:avLst/>
          </a:prstGeom>
          <a:noFill/>
        </p:spPr>
      </p:pic>
      <p:pic>
        <p:nvPicPr>
          <p:cNvPr id="12" name="Picture 2" descr="C:\Documents and Settings\Ester\Dokumenty\Obrázky\Dumy\Dumy 01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19872" y="3789040"/>
            <a:ext cx="769316" cy="688976"/>
          </a:xfrm>
          <a:prstGeom prst="rect">
            <a:avLst/>
          </a:prstGeom>
          <a:noFill/>
        </p:spPr>
      </p:pic>
      <p:pic>
        <p:nvPicPr>
          <p:cNvPr id="13" name="Picture 2" descr="C:\Documents and Settings\Ester\Dokumenty\Obrázky\Dumy\Dumy 01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23928" y="2996952"/>
            <a:ext cx="769316" cy="688976"/>
          </a:xfrm>
          <a:prstGeom prst="rect">
            <a:avLst/>
          </a:prstGeom>
          <a:noFill/>
        </p:spPr>
      </p:pic>
      <p:pic>
        <p:nvPicPr>
          <p:cNvPr id="14" name="Picture 2" descr="C:\Documents and Settings\Ester\Dokumenty\Obrázky\Dumy\Dumy 01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9832" y="2924944"/>
            <a:ext cx="769316" cy="688976"/>
          </a:xfrm>
          <a:prstGeom prst="rect">
            <a:avLst/>
          </a:prstGeom>
          <a:noFill/>
        </p:spPr>
      </p:pic>
      <p:pic>
        <p:nvPicPr>
          <p:cNvPr id="15" name="Picture 2" descr="C:\Documents and Settings\Ester\Dokumenty\Obrázky\Dumy\Dumy 01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131840" y="1988840"/>
            <a:ext cx="769316" cy="688976"/>
          </a:xfrm>
          <a:prstGeom prst="rect">
            <a:avLst/>
          </a:prstGeom>
          <a:noFill/>
        </p:spPr>
      </p:pic>
      <p:pic>
        <p:nvPicPr>
          <p:cNvPr id="16" name="Picture 2" descr="C:\Documents and Settings\Ester\Dokumenty\Obrázky\Dumy\Dumy 01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95936" y="2132856"/>
            <a:ext cx="769316" cy="688976"/>
          </a:xfrm>
          <a:prstGeom prst="rect">
            <a:avLst/>
          </a:prstGeom>
          <a:noFill/>
        </p:spPr>
      </p:pic>
      <p:pic>
        <p:nvPicPr>
          <p:cNvPr id="17" name="Picture 2" descr="C:\Documents and Settings\Ester\Dokumenty\Obrázky\Dumy\Dumy 01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23928" y="1340768"/>
            <a:ext cx="769316" cy="688976"/>
          </a:xfrm>
          <a:prstGeom prst="rect">
            <a:avLst/>
          </a:prstGeom>
          <a:noFill/>
        </p:spPr>
      </p:pic>
      <p:pic>
        <p:nvPicPr>
          <p:cNvPr id="18" name="Picture 2" descr="C:\Documents and Settings\Ester\Dokumenty\Obrázky\Dumy\Dumy 01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32240" y="3573016"/>
            <a:ext cx="769316" cy="688976"/>
          </a:xfrm>
          <a:prstGeom prst="rect">
            <a:avLst/>
          </a:prstGeom>
          <a:noFill/>
        </p:spPr>
      </p:pic>
      <p:pic>
        <p:nvPicPr>
          <p:cNvPr id="19" name="Picture 2" descr="C:\Documents and Settings\Ester\Dokumenty\Obrázky\Dumy\Dumy 01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80312" y="2996952"/>
            <a:ext cx="769316" cy="688976"/>
          </a:xfrm>
          <a:prstGeom prst="rect">
            <a:avLst/>
          </a:prstGeom>
          <a:noFill/>
        </p:spPr>
      </p:pic>
      <p:pic>
        <p:nvPicPr>
          <p:cNvPr id="20" name="Picture 2" descr="C:\Documents and Settings\Ester\Dokumenty\Obrázky\Dumy\Dumy 01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88224" y="2852936"/>
            <a:ext cx="769316" cy="688976"/>
          </a:xfrm>
          <a:prstGeom prst="rect">
            <a:avLst/>
          </a:prstGeom>
          <a:noFill/>
        </p:spPr>
      </p:pic>
      <p:pic>
        <p:nvPicPr>
          <p:cNvPr id="21" name="Picture 2" descr="C:\Documents and Settings\Ester\Dokumenty\Obrázky\Dumy\Dumy 01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44208" y="2060848"/>
            <a:ext cx="769316" cy="688976"/>
          </a:xfrm>
          <a:prstGeom prst="rect">
            <a:avLst/>
          </a:prstGeom>
          <a:noFill/>
        </p:spPr>
      </p:pic>
      <p:pic>
        <p:nvPicPr>
          <p:cNvPr id="22" name="Picture 2" descr="C:\Documents and Settings\Ester\Dokumenty\Obrázky\Dumy\Dumy 01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236296" y="2276872"/>
            <a:ext cx="769316" cy="688976"/>
          </a:xfrm>
          <a:prstGeom prst="rect">
            <a:avLst/>
          </a:prstGeom>
          <a:noFill/>
        </p:spPr>
      </p:pic>
      <p:pic>
        <p:nvPicPr>
          <p:cNvPr id="23" name="Picture 2" descr="C:\Documents and Settings\Ester\Dokumenty\Obrázky\Dumy\Dumy 01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64288" y="1556792"/>
            <a:ext cx="769316" cy="688976"/>
          </a:xfrm>
          <a:prstGeom prst="rect">
            <a:avLst/>
          </a:prstGeom>
          <a:noFill/>
        </p:spPr>
      </p:pic>
      <p:pic>
        <p:nvPicPr>
          <p:cNvPr id="24" name="Picture 2" descr="C:\Documents and Settings\Ester\Dokumenty\Obrázky\Dumy\Dumy 01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24328" y="3789040"/>
            <a:ext cx="769316" cy="688976"/>
          </a:xfrm>
          <a:prstGeom prst="rect">
            <a:avLst/>
          </a:prstGeom>
          <a:noFill/>
        </p:spPr>
      </p:pic>
      <p:sp>
        <p:nvSpPr>
          <p:cNvPr id="29" name="Vývojový diagram: postup 28"/>
          <p:cNvSpPr/>
          <p:nvPr/>
        </p:nvSpPr>
        <p:spPr>
          <a:xfrm>
            <a:off x="611560" y="4869160"/>
            <a:ext cx="1440160" cy="648072"/>
          </a:xfrm>
          <a:prstGeom prst="flowChartProcess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            Kč</a:t>
            </a:r>
            <a:endParaRPr lang="cs-CZ" sz="2400" dirty="0"/>
          </a:p>
        </p:txBody>
      </p:sp>
      <p:sp>
        <p:nvSpPr>
          <p:cNvPr id="30" name="Vývojový diagram: postup 29"/>
          <p:cNvSpPr/>
          <p:nvPr/>
        </p:nvSpPr>
        <p:spPr>
          <a:xfrm>
            <a:off x="6444208" y="5157192"/>
            <a:ext cx="1440160" cy="648072"/>
          </a:xfrm>
          <a:prstGeom prst="flowChartProcess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            Kč</a:t>
            </a:r>
            <a:endParaRPr lang="cs-CZ" sz="2400" dirty="0"/>
          </a:p>
        </p:txBody>
      </p:sp>
      <p:sp>
        <p:nvSpPr>
          <p:cNvPr id="32" name="Vývojový diagram: postup 31"/>
          <p:cNvSpPr/>
          <p:nvPr/>
        </p:nvSpPr>
        <p:spPr>
          <a:xfrm>
            <a:off x="3347864" y="5085184"/>
            <a:ext cx="1440160" cy="648072"/>
          </a:xfrm>
          <a:prstGeom prst="flowChartProcess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            Kč</a:t>
            </a:r>
            <a:endParaRPr lang="cs-CZ" sz="2400" dirty="0"/>
          </a:p>
        </p:txBody>
      </p:sp>
      <p:sp>
        <p:nvSpPr>
          <p:cNvPr id="33" name="Mínus 32"/>
          <p:cNvSpPr/>
          <p:nvPr/>
        </p:nvSpPr>
        <p:spPr>
          <a:xfrm flipV="1">
            <a:off x="-324544" y="6309320"/>
            <a:ext cx="3131840" cy="45719"/>
          </a:xfrm>
          <a:prstGeom prst="mathMinus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Mínus 33"/>
          <p:cNvSpPr/>
          <p:nvPr/>
        </p:nvSpPr>
        <p:spPr>
          <a:xfrm>
            <a:off x="2627784" y="6309320"/>
            <a:ext cx="3528392" cy="72008"/>
          </a:xfrm>
          <a:prstGeom prst="mathMinus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Mínus 34"/>
          <p:cNvSpPr/>
          <p:nvPr/>
        </p:nvSpPr>
        <p:spPr>
          <a:xfrm>
            <a:off x="6084168" y="6309320"/>
            <a:ext cx="3059832" cy="72008"/>
          </a:xfrm>
          <a:prstGeom prst="mathMinus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TextovéPole 35"/>
          <p:cNvSpPr txBox="1"/>
          <p:nvPr/>
        </p:nvSpPr>
        <p:spPr>
          <a:xfrm>
            <a:off x="899592" y="5013176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30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3563888" y="5157192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40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6732240" y="5301208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35</a:t>
            </a:r>
            <a:endParaRPr lang="cs-CZ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6804248" y="5949280"/>
            <a:ext cx="10374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 . 5 = 35</a:t>
            </a:r>
            <a:endParaRPr lang="cs-CZ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3707904" y="5949280"/>
            <a:ext cx="9845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 5 = 40</a:t>
            </a:r>
            <a:endParaRPr lang="cs-CZ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755576" y="5877272"/>
            <a:ext cx="10374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 . 5 = 30</a:t>
            </a:r>
            <a:endParaRPr lang="cs-CZ" dirty="0"/>
          </a:p>
        </p:txBody>
      </p:sp>
      <p:pic>
        <p:nvPicPr>
          <p:cNvPr id="43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 cstate="print"/>
          <a:stretch>
            <a:fillRect/>
          </a:stretch>
        </p:blipFill>
        <p:spPr>
          <a:xfrm>
            <a:off x="7884368" y="260648"/>
            <a:ext cx="936104" cy="93610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3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3"/>
                </p:tgtEl>
              </p:cMediaNode>
            </p:audio>
          </p:childTnLst>
        </p:cTn>
      </p:par>
    </p:tnLst>
    <p:bldLst>
      <p:bldP spid="36" grpId="0"/>
      <p:bldP spid="37" grpId="0"/>
      <p:bldP spid="38" grpId="0"/>
      <p:bldP spid="51" grpId="0"/>
      <p:bldP spid="52" grpId="0"/>
      <p:bldP spid="53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cs-CZ" dirty="0" smtClean="0"/>
              <a:t>Vypočítej: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75656" y="1412776"/>
            <a:ext cx="1738536" cy="470912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1 </a:t>
            </a:r>
            <a:r>
              <a:rPr lang="cs-CZ" dirty="0" smtClean="0">
                <a:latin typeface="Times New Roman"/>
                <a:cs typeface="Times New Roman"/>
              </a:rPr>
              <a:t>∙ 5 =</a:t>
            </a:r>
          </a:p>
          <a:p>
            <a:pPr>
              <a:buNone/>
            </a:pPr>
            <a:r>
              <a:rPr lang="cs-CZ" dirty="0" smtClean="0">
                <a:latin typeface="Times New Roman"/>
                <a:cs typeface="Times New Roman"/>
              </a:rPr>
              <a:t>3 ∙ 5 =</a:t>
            </a:r>
          </a:p>
          <a:p>
            <a:pPr>
              <a:buNone/>
            </a:pPr>
            <a:r>
              <a:rPr lang="cs-CZ" dirty="0" smtClean="0">
                <a:latin typeface="Times New Roman"/>
                <a:cs typeface="Times New Roman"/>
              </a:rPr>
              <a:t>5 ∙ </a:t>
            </a:r>
            <a:r>
              <a:rPr lang="cs-CZ" dirty="0" err="1" smtClean="0">
                <a:latin typeface="Times New Roman"/>
                <a:cs typeface="Times New Roman"/>
              </a:rPr>
              <a:t>5</a:t>
            </a:r>
            <a:r>
              <a:rPr lang="cs-CZ" dirty="0" smtClean="0">
                <a:latin typeface="Times New Roman"/>
                <a:cs typeface="Times New Roman"/>
              </a:rPr>
              <a:t> =</a:t>
            </a:r>
          </a:p>
          <a:p>
            <a:pPr>
              <a:buNone/>
            </a:pPr>
            <a:r>
              <a:rPr lang="cs-CZ" dirty="0" smtClean="0"/>
              <a:t>7 </a:t>
            </a:r>
            <a:r>
              <a:rPr lang="cs-CZ" dirty="0" smtClean="0">
                <a:latin typeface="Times New Roman"/>
                <a:cs typeface="Times New Roman"/>
              </a:rPr>
              <a:t>∙ 5 =</a:t>
            </a:r>
          </a:p>
          <a:p>
            <a:pPr>
              <a:buNone/>
            </a:pPr>
            <a:r>
              <a:rPr lang="cs-CZ" dirty="0" smtClean="0">
                <a:latin typeface="Times New Roman"/>
                <a:cs typeface="Times New Roman"/>
              </a:rPr>
              <a:t>4 ∙ 5 =</a:t>
            </a:r>
          </a:p>
          <a:p>
            <a:pPr>
              <a:buNone/>
            </a:pPr>
            <a:r>
              <a:rPr lang="cs-CZ" dirty="0" smtClean="0"/>
              <a:t>8 </a:t>
            </a:r>
            <a:r>
              <a:rPr lang="cs-CZ" dirty="0" smtClean="0">
                <a:latin typeface="Times New Roman"/>
                <a:cs typeface="Times New Roman"/>
              </a:rPr>
              <a:t>∙ 5 =</a:t>
            </a:r>
          </a:p>
          <a:p>
            <a:pPr>
              <a:buNone/>
            </a:pPr>
            <a:r>
              <a:rPr lang="cs-CZ" dirty="0" smtClean="0">
                <a:latin typeface="Times New Roman"/>
                <a:cs typeface="Times New Roman"/>
              </a:rPr>
              <a:t>2 ∙ 5 =</a:t>
            </a:r>
          </a:p>
          <a:p>
            <a:pPr>
              <a:buNone/>
            </a:pPr>
            <a:r>
              <a:rPr lang="cs-CZ" dirty="0" smtClean="0">
                <a:latin typeface="Times New Roman"/>
                <a:cs typeface="Times New Roman"/>
              </a:rPr>
              <a:t>0 ∙ 5 =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644008" y="1484784"/>
            <a:ext cx="1872208" cy="4608512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dirty="0" smtClean="0"/>
              <a:t>5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∙ 1 =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dirty="0" smtClean="0">
                <a:latin typeface="Times New Roman"/>
                <a:cs typeface="Times New Roman"/>
              </a:rPr>
              <a:t>5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 ∙ 3 =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5 ∙ </a:t>
            </a:r>
            <a:r>
              <a:rPr kumimoji="0" lang="cs-CZ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5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 =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dirty="0" smtClean="0"/>
              <a:t>5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∙ 7 =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dirty="0" smtClean="0">
                <a:latin typeface="Times New Roman"/>
                <a:cs typeface="Times New Roman"/>
              </a:rPr>
              <a:t>5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 ∙ 4 =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dirty="0" smtClean="0"/>
              <a:t>5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∙ 8 =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dirty="0" smtClean="0">
                <a:latin typeface="Times New Roman"/>
                <a:cs typeface="Times New Roman"/>
              </a:rPr>
              <a:t>5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 ∙  =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dirty="0" smtClean="0">
                <a:latin typeface="Times New Roman"/>
                <a:cs typeface="Times New Roman"/>
              </a:rPr>
              <a:t>5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 ∙ 0 =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http://office.</a:t>
            </a:r>
            <a:r>
              <a:rPr lang="cs-CZ" smtClean="0"/>
              <a:t>microsoft.com</a:t>
            </a:r>
            <a:endParaRPr lang="cs-CZ" dirty="0" smtClean="0"/>
          </a:p>
          <a:p>
            <a:r>
              <a:rPr lang="cs-CZ" dirty="0" smtClean="0"/>
              <a:t>Foto mincí: autor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1387</TotalTime>
  <Words>312</Words>
  <Application>Microsoft Office PowerPoint</Application>
  <PresentationFormat>Předvádění na obrazovce (4:3)</PresentationFormat>
  <Paragraphs>88</Paragraphs>
  <Slides>24</Slides>
  <Notes>1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Motiv sady Office</vt:lpstr>
      <vt:lpstr>Prezentace aplikace PowerPoint</vt:lpstr>
      <vt:lpstr>ANOTACE</vt:lpstr>
      <vt:lpstr>Násobky 5</vt:lpstr>
      <vt:lpstr>Čti nahlas a zapamatuj si: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Doplň čísla, která chybí. </vt:lpstr>
      <vt:lpstr>Doplň čísla, která chybí.</vt:lpstr>
      <vt:lpstr>Spočítej a zapiš příklady:</vt:lpstr>
      <vt:lpstr>Prezentace aplikace PowerPoint</vt:lpstr>
      <vt:lpstr>Prezentace aplikace PowerPoint</vt:lpstr>
      <vt:lpstr>Spočítej a zapiš příklad:</vt:lpstr>
      <vt:lpstr>Prezentace aplikace PowerPoint</vt:lpstr>
      <vt:lpstr>Prezentace aplikace PowerPoint</vt:lpstr>
      <vt:lpstr>Vypočítej:</vt:lpstr>
      <vt:lpstr>Použité zdroje:</vt:lpstr>
    </vt:vector>
  </TitlesOfParts>
  <Company>Acer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Násobky 5</dc:title>
  <dc:creator>Valued Acer Customer</dc:creator>
  <cp:lastModifiedBy>Riedelová Jitka</cp:lastModifiedBy>
  <cp:revision>27</cp:revision>
  <dcterms:created xsi:type="dcterms:W3CDTF">2012-11-11T09:11:59Z</dcterms:created>
  <dcterms:modified xsi:type="dcterms:W3CDTF">2012-12-21T12:09:43Z</dcterms:modified>
</cp:coreProperties>
</file>