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2" r:id="rId2"/>
    <p:sldId id="263" r:id="rId3"/>
    <p:sldId id="256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57" r:id="rId18"/>
    <p:sldId id="280" r:id="rId19"/>
    <p:sldId id="279" r:id="rId20"/>
    <p:sldId id="261" r:id="rId21"/>
    <p:sldId id="282" r:id="rId22"/>
    <p:sldId id="281" r:id="rId23"/>
    <p:sldId id="260" r:id="rId24"/>
    <p:sldId id="277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4" autoAdjust="0"/>
    <p:restoredTop sz="94737" autoAdjust="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VY_32_INOVACE_24_Matematika_Násobky </a:t>
          </a:r>
          <a:r>
            <a:rPr lang="cs-CZ" sz="2000" baseline="0" dirty="0" smtClean="0"/>
            <a:t>10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praktická škola Arkadie o. p. s.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Jitka </a:t>
          </a:r>
          <a:r>
            <a:rPr lang="cs-CZ" sz="2000" dirty="0" err="1" smtClean="0"/>
            <a:t>Riedelová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Násobky 10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CZ.1.07./1.4.00/21.2257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3D7D93A-4E8B-4718-87EB-C377F37AEAF3}" type="presOf" srcId="{4C35D32F-0EAB-4CD7-82EE-45574DC2A586}" destId="{8BEBB6EC-1DAA-4CAC-8A25-BC0FCBD5DBD5}" srcOrd="0" destOrd="0" presId="urn:microsoft.com/office/officeart/2005/8/layout/target3"/>
    <dgm:cxn modelId="{07A70CC0-3AC1-4632-A535-EB448690EBD6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919A58E-BBDE-4D5B-BDCE-41C567C628A4}" type="presOf" srcId="{D1B46980-6531-4606-95E6-44980827E919}" destId="{6140AFEC-043D-4C43-A2F9-D0F5331DF3A3}" srcOrd="0" destOrd="0" presId="urn:microsoft.com/office/officeart/2005/8/layout/target3"/>
    <dgm:cxn modelId="{8C258F9F-9131-46E5-B094-63A0E1276F1A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6A66170-90E9-4AD4-B072-53F5139B8E82}" type="presOf" srcId="{B651F6E3-6281-48DB-9319-2AEAFDAE7572}" destId="{619D679B-A015-4ECF-8348-D1034C574F40}" srcOrd="0" destOrd="0" presId="urn:microsoft.com/office/officeart/2005/8/layout/target3"/>
    <dgm:cxn modelId="{68526E14-CD0B-4C08-9DF3-EF9630FA8DEE}" type="presOf" srcId="{D1B46980-6531-4606-95E6-44980827E919}" destId="{2BE915AB-18AA-4053-B92C-3BFC9ED204BB}" srcOrd="1" destOrd="0" presId="urn:microsoft.com/office/officeart/2005/8/layout/target3"/>
    <dgm:cxn modelId="{34835FC6-C1A8-4927-8586-AA84161BAA8C}" type="presOf" srcId="{D1D4F407-5343-4D3F-B5B9-D407B03CAEB4}" destId="{AED2198E-93D5-4001-81B4-73124B309672}" srcOrd="1" destOrd="0" presId="urn:microsoft.com/office/officeart/2005/8/layout/target3"/>
    <dgm:cxn modelId="{A6C72627-BD0F-4D34-A8A8-E63590B96401}" type="presOf" srcId="{D8197B8C-B260-4A16-BDF4-0947B075E274}" destId="{25B08C86-7E15-44DC-BE7F-FFB55DD49D12}" srcOrd="0" destOrd="0" presId="urn:microsoft.com/office/officeart/2005/8/layout/target3"/>
    <dgm:cxn modelId="{5CAD4FC3-A8B4-429E-99E5-04146861CE4C}" type="presOf" srcId="{B651F6E3-6281-48DB-9319-2AEAFDAE7572}" destId="{6BB5E863-4638-4E1D-BFDE-399D028AC4ED}" srcOrd="1" destOrd="0" presId="urn:microsoft.com/office/officeart/2005/8/layout/target3"/>
    <dgm:cxn modelId="{6DA2F8F1-41F3-4845-8678-4123692CDA68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213787E2-264E-4AC5-A47A-4F7D4604D5F2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C4D79C4-B1C4-4926-83F1-CE1D8625EBCB}" type="presParOf" srcId="{333A1088-737F-45CB-B68E-254E46348037}" destId="{F5ABB229-8D3B-4694-996A-96F23CF14429}" srcOrd="0" destOrd="0" presId="urn:microsoft.com/office/officeart/2005/8/layout/target3"/>
    <dgm:cxn modelId="{EED84A5E-A87F-4A78-8A32-635825B5C695}" type="presParOf" srcId="{333A1088-737F-45CB-B68E-254E46348037}" destId="{F41139FD-01EE-4571-8B17-4FB00FC51163}" srcOrd="1" destOrd="0" presId="urn:microsoft.com/office/officeart/2005/8/layout/target3"/>
    <dgm:cxn modelId="{4F284869-CFAB-406D-8F72-3825BA621E84}" type="presParOf" srcId="{333A1088-737F-45CB-B68E-254E46348037}" destId="{D005CE8C-CC26-4C3E-AC11-E15060ECD759}" srcOrd="2" destOrd="0" presId="urn:microsoft.com/office/officeart/2005/8/layout/target3"/>
    <dgm:cxn modelId="{88A483B7-AF51-41CE-80BA-5A2CC92B3A64}" type="presParOf" srcId="{333A1088-737F-45CB-B68E-254E46348037}" destId="{2C702D82-9B77-49B7-9568-BB8EB47C3372}" srcOrd="3" destOrd="0" presId="urn:microsoft.com/office/officeart/2005/8/layout/target3"/>
    <dgm:cxn modelId="{AA9341B6-4A91-4CAF-B0A3-98101FD4DD82}" type="presParOf" srcId="{333A1088-737F-45CB-B68E-254E46348037}" destId="{A52A0455-90FF-4808-ABD0-F02540D31D5A}" srcOrd="4" destOrd="0" presId="urn:microsoft.com/office/officeart/2005/8/layout/target3"/>
    <dgm:cxn modelId="{351D5145-5564-40CA-B90F-F673538D4FA7}" type="presParOf" srcId="{333A1088-737F-45CB-B68E-254E46348037}" destId="{6140AFEC-043D-4C43-A2F9-D0F5331DF3A3}" srcOrd="5" destOrd="0" presId="urn:microsoft.com/office/officeart/2005/8/layout/target3"/>
    <dgm:cxn modelId="{0A76803E-C72D-46D3-AA90-1EC437007CCE}" type="presParOf" srcId="{333A1088-737F-45CB-B68E-254E46348037}" destId="{9358AC05-5D7D-4327-9F80-1AD486AEA664}" srcOrd="6" destOrd="0" presId="urn:microsoft.com/office/officeart/2005/8/layout/target3"/>
    <dgm:cxn modelId="{9123D88F-71CC-4415-A048-C4F116644278}" type="presParOf" srcId="{333A1088-737F-45CB-B68E-254E46348037}" destId="{313FC574-E1CD-4FB4-B054-0B805CE0447D}" srcOrd="7" destOrd="0" presId="urn:microsoft.com/office/officeart/2005/8/layout/target3"/>
    <dgm:cxn modelId="{96B86C93-9591-48C7-9FC2-40AA90339747}" type="presParOf" srcId="{333A1088-737F-45CB-B68E-254E46348037}" destId="{619D679B-A015-4ECF-8348-D1034C574F40}" srcOrd="8" destOrd="0" presId="urn:microsoft.com/office/officeart/2005/8/layout/target3"/>
    <dgm:cxn modelId="{5034F978-6A28-4952-A072-0ECE8F7BA64B}" type="presParOf" srcId="{333A1088-737F-45CB-B68E-254E46348037}" destId="{322283A8-4A27-4CDA-BAE3-F381106A9174}" srcOrd="9" destOrd="0" presId="urn:microsoft.com/office/officeart/2005/8/layout/target3"/>
    <dgm:cxn modelId="{CB8BD22C-AF8F-4744-8EB1-2563E4C3C309}" type="presParOf" srcId="{333A1088-737F-45CB-B68E-254E46348037}" destId="{FFC9F71D-1B4F-4AD9-A4A6-86ADEFC8AF5C}" srcOrd="10" destOrd="0" presId="urn:microsoft.com/office/officeart/2005/8/layout/target3"/>
    <dgm:cxn modelId="{FB5C30FC-CCF2-456F-8BA2-7A261DF75501}" type="presParOf" srcId="{333A1088-737F-45CB-B68E-254E46348037}" destId="{25B08C86-7E15-44DC-BE7F-FFB55DD49D12}" srcOrd="11" destOrd="0" presId="urn:microsoft.com/office/officeart/2005/8/layout/target3"/>
    <dgm:cxn modelId="{C15E5FF8-E776-4DA8-8EEA-B78D7BFB1601}" type="presParOf" srcId="{333A1088-737F-45CB-B68E-254E46348037}" destId="{76644BE8-9D7C-4C09-B250-3D10AF48CBB7}" srcOrd="12" destOrd="0" presId="urn:microsoft.com/office/officeart/2005/8/layout/target3"/>
    <dgm:cxn modelId="{3A5F4295-DDB5-4326-912B-4D11E090ECC8}" type="presParOf" srcId="{333A1088-737F-45CB-B68E-254E46348037}" destId="{EE85B701-7295-41C0-BA7A-34D3756A2AE6}" srcOrd="13" destOrd="0" presId="urn:microsoft.com/office/officeart/2005/8/layout/target3"/>
    <dgm:cxn modelId="{F0ACE7B3-8E69-4061-8722-51BBD294E13C}" type="presParOf" srcId="{333A1088-737F-45CB-B68E-254E46348037}" destId="{8BEBB6EC-1DAA-4CAC-8A25-BC0FCBD5DBD5}" srcOrd="14" destOrd="0" presId="urn:microsoft.com/office/officeart/2005/8/layout/target3"/>
    <dgm:cxn modelId="{58226C71-F65E-4F77-A354-5F1F70949C08}" type="presParOf" srcId="{333A1088-737F-45CB-B68E-254E46348037}" destId="{AED2198E-93D5-4001-81B4-73124B309672}" srcOrd="15" destOrd="0" presId="urn:microsoft.com/office/officeart/2005/8/layout/target3"/>
    <dgm:cxn modelId="{EA76DAF0-762F-49CA-9CA3-9CC6DC8385E2}" type="presParOf" srcId="{333A1088-737F-45CB-B68E-254E46348037}" destId="{2BE915AB-18AA-4053-B92C-3BFC9ED204BB}" srcOrd="16" destOrd="0" presId="urn:microsoft.com/office/officeart/2005/8/layout/target3"/>
    <dgm:cxn modelId="{1B542D0A-D526-472F-9E24-4BA553FB5AEB}" type="presParOf" srcId="{333A1088-737F-45CB-B68E-254E46348037}" destId="{6BB5E863-4638-4E1D-BFDE-399D028AC4ED}" srcOrd="17" destOrd="0" presId="urn:microsoft.com/office/officeart/2005/8/layout/target3"/>
    <dgm:cxn modelId="{E414B60F-0600-4D44-9909-995F79AB01A5}" type="presParOf" srcId="{333A1088-737F-45CB-B68E-254E46348037}" destId="{5A5FFA88-C948-4069-8E93-59FA12366E83}" srcOrd="18" destOrd="0" presId="urn:microsoft.com/office/officeart/2005/8/layout/target3"/>
    <dgm:cxn modelId="{E461191C-B72F-41F5-A5C3-8DA85045058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989" y="0"/>
          <a:ext cx="6503007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praktická škola Arkadie o. p. s.</a:t>
          </a:r>
          <a:endParaRPr lang="cs-CZ" sz="2000" kern="1200" dirty="0"/>
        </a:p>
      </dsp:txBody>
      <dsp:txXfrm>
        <a:off x="1257989" y="0"/>
        <a:ext cx="6503007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503007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Jitka </a:t>
          </a:r>
          <a:r>
            <a:rPr lang="cs-CZ" sz="2000" kern="1200" dirty="0" err="1" smtClean="0"/>
            <a:t>Riedelová</a:t>
          </a:r>
          <a:endParaRPr lang="cs-CZ" sz="2000" kern="1200" dirty="0"/>
        </a:p>
      </dsp:txBody>
      <dsp:txXfrm>
        <a:off x="1273857" y="407634"/>
        <a:ext cx="6503007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503007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VY_32_INOVACE_24_Matematika_Násobky </a:t>
          </a:r>
          <a:r>
            <a:rPr lang="cs-CZ" sz="2000" kern="1200" baseline="0" dirty="0" smtClean="0"/>
            <a:t>10</a:t>
          </a:r>
          <a:endParaRPr lang="cs-CZ" sz="2000" kern="1200" dirty="0"/>
        </a:p>
      </dsp:txBody>
      <dsp:txXfrm>
        <a:off x="1273857" y="815268"/>
        <a:ext cx="6503007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503007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Násobky 10</a:t>
          </a:r>
          <a:endParaRPr lang="cs-CZ" sz="2000" kern="1200" dirty="0"/>
        </a:p>
      </dsp:txBody>
      <dsp:txXfrm>
        <a:off x="1273857" y="1222902"/>
        <a:ext cx="6503007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503007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CZ.1.07./1.4.00/21.2257 </a:t>
          </a:r>
          <a:endParaRPr lang="cs-CZ" sz="2000" kern="1200" dirty="0"/>
        </a:p>
      </dsp:txBody>
      <dsp:txXfrm>
        <a:off x="1273857" y="1630536"/>
        <a:ext cx="6503007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40562-C798-4339-A9B1-B625E942DC47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2350F2-A311-4156-90D2-99F3C7BF640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36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3122C-FE61-4198-8553-B994B19BD305}" type="datetimeFigureOut">
              <a:rPr lang="cs-CZ" smtClean="0"/>
              <a:pPr/>
              <a:t>14.12.2012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3785A-0A87-46FD-A93E-A2BFF663181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5" Type="http://schemas.openxmlformats.org/officeDocument/2006/relationships/image" Target="../media/image4.png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955102958"/>
              </p:ext>
            </p:extLst>
          </p:nvPr>
        </p:nvGraphicFramePr>
        <p:xfrm>
          <a:off x="539552" y="908720"/>
          <a:ext cx="7776864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16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Materiál pro výuku matematiky v 7. ročníku základní školy speciální</a:t>
            </a:r>
          </a:p>
          <a:p>
            <a:r>
              <a:rPr lang="cs-CZ" dirty="0" smtClean="0"/>
              <a:t>Určeno pro interaktivní tabuli</a:t>
            </a:r>
          </a:p>
          <a:p>
            <a:r>
              <a:rPr lang="cs-CZ" dirty="0" smtClean="0"/>
              <a:t>Názorný výklad nové látky – Násobky 10  </a:t>
            </a:r>
          </a:p>
          <a:p>
            <a:r>
              <a:rPr lang="cs-CZ" dirty="0" smtClean="0"/>
              <a:t>Žáci čtou a učí zpaměti násobky 10 , doplňují řadu násobků, odvozují příklady a zapisují výsledky se zpětnou vazbou</a:t>
            </a:r>
          </a:p>
          <a:p>
            <a:endParaRPr lang="cs-CZ" dirty="0" smtClean="0"/>
          </a:p>
          <a:p>
            <a:r>
              <a:rPr lang="cs-CZ" dirty="0" smtClean="0"/>
              <a:t>Použití v hodině žáky zaujalo, aktivně se zapojovali do práce na interaktivní tabuli</a:t>
            </a:r>
          </a:p>
          <a:p>
            <a:r>
              <a:rPr lang="cs-CZ" dirty="0" smtClean="0"/>
              <a:t>Vytvořeno:  1. 10. 2012</a:t>
            </a:r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</p:spPr>
        <p:txBody>
          <a:bodyPr/>
          <a:lstStyle/>
          <a:p>
            <a:r>
              <a:rPr lang="cs-CZ" dirty="0" smtClean="0"/>
              <a:t>Násobky 10</a:t>
            </a:r>
            <a:endParaRPr lang="cs-CZ" dirty="0"/>
          </a:p>
        </p:txBody>
      </p:sp>
      <p:pic>
        <p:nvPicPr>
          <p:cNvPr id="4" name="Obrázek 3" descr="MC9004338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7744" y="1844824"/>
            <a:ext cx="4204836" cy="42048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9FF66"/>
          </a:solidFill>
        </p:spPr>
        <p:txBody>
          <a:bodyPr/>
          <a:lstStyle/>
          <a:p>
            <a:r>
              <a:rPr lang="cs-CZ" dirty="0" smtClean="0"/>
              <a:t>Čti nahlas a zapamatuj si: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203848" y="1772816"/>
            <a:ext cx="1672331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0</a:t>
            </a:r>
            <a:endParaRPr lang="cs-CZ" sz="30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979712" y="1556792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10</a:t>
            </a:r>
            <a:endParaRPr lang="cs-CZ" sz="300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979712" y="1556792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20</a:t>
            </a:r>
            <a:endParaRPr lang="cs-CZ" sz="300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979712" y="1556792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30</a:t>
            </a:r>
            <a:endParaRPr lang="cs-CZ" sz="300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979712" y="1556792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40</a:t>
            </a:r>
            <a:endParaRPr lang="cs-CZ" sz="300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979712" y="1556792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50</a:t>
            </a:r>
            <a:endParaRPr lang="cs-CZ" sz="300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979712" y="1556792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60</a:t>
            </a:r>
            <a:endParaRPr lang="cs-CZ" sz="300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979712" y="1556792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70</a:t>
            </a:r>
            <a:endParaRPr lang="cs-CZ" sz="300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979712" y="1556792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80</a:t>
            </a:r>
            <a:endParaRPr lang="cs-CZ" sz="300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979712" y="1556792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90</a:t>
            </a:r>
            <a:endParaRPr lang="cs-CZ" sz="300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ovéPole 20"/>
          <p:cNvSpPr txBox="1"/>
          <p:nvPr/>
        </p:nvSpPr>
        <p:spPr>
          <a:xfrm>
            <a:off x="1979712" y="1556792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0" dirty="0" smtClean="0">
                <a:solidFill>
                  <a:srgbClr val="FF0000"/>
                </a:solidFill>
              </a:rPr>
              <a:t>100</a:t>
            </a:r>
            <a:endParaRPr lang="cs-CZ" sz="30000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6660232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      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899592" y="3501008"/>
            <a:ext cx="1008112" cy="151216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411760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851920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292080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292080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79912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267744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827584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cs-CZ" sz="6000" dirty="0" smtClean="0"/>
              <a:t>Doplň </a:t>
            </a:r>
            <a:r>
              <a:rPr lang="cs-CZ" sz="6000" dirty="0" smtClean="0"/>
              <a:t>čísla, která chybí</a:t>
            </a:r>
            <a:r>
              <a:rPr lang="cs-CZ" sz="6000" dirty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6588224" y="3429000"/>
            <a:ext cx="1224136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5220072" y="37170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90</a:t>
            </a:r>
            <a:endParaRPr lang="cs-CZ" sz="66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444208" y="3645024"/>
            <a:ext cx="151216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/>
              <a:t>100</a:t>
            </a:r>
            <a:endParaRPr lang="cs-CZ" sz="66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516216" y="3717032"/>
            <a:ext cx="37542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 </a:t>
            </a:r>
            <a:endParaRPr lang="cs-CZ" sz="66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899592" y="3789040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60</a:t>
            </a:r>
            <a:endParaRPr lang="cs-CZ" sz="66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707904" y="1844824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30</a:t>
            </a:r>
            <a:endParaRPr lang="cs-CZ" sz="66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755576" y="1772816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10</a:t>
            </a:r>
            <a:endParaRPr lang="cs-CZ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6588224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      </a:t>
            </a:r>
            <a:endParaRPr lang="cs-CZ" dirty="0"/>
          </a:p>
        </p:txBody>
      </p:sp>
      <p:sp>
        <p:nvSpPr>
          <p:cNvPr id="25" name="Obdélník 24"/>
          <p:cNvSpPr/>
          <p:nvPr/>
        </p:nvSpPr>
        <p:spPr>
          <a:xfrm>
            <a:off x="899592" y="3501008"/>
            <a:ext cx="1008112" cy="1512168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339752" y="3501008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3851920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5292080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292080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79912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267744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827584" y="1556792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Doplň čísla, která chybí.</a:t>
            </a:r>
            <a:endParaRPr lang="cs-CZ" sz="5400" dirty="0"/>
          </a:p>
        </p:txBody>
      </p:sp>
      <p:sp>
        <p:nvSpPr>
          <p:cNvPr id="26" name="Obdélník 25"/>
          <p:cNvSpPr/>
          <p:nvPr/>
        </p:nvSpPr>
        <p:spPr>
          <a:xfrm>
            <a:off x="6660232" y="3429000"/>
            <a:ext cx="1008112" cy="151216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3779912" y="37170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80</a:t>
            </a:r>
            <a:endParaRPr lang="cs-CZ" sz="66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292080" y="37170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90</a:t>
            </a:r>
            <a:endParaRPr lang="cs-CZ" sz="6600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899592" y="3717032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60</a:t>
            </a:r>
            <a:endParaRPr lang="cs-CZ" sz="6600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2267744" y="1772816"/>
            <a:ext cx="104387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20</a:t>
            </a:r>
            <a:endParaRPr lang="cs-CZ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Zaoblený obdélníkový popisek 530"/>
          <p:cNvSpPr/>
          <p:nvPr/>
        </p:nvSpPr>
        <p:spPr>
          <a:xfrm>
            <a:off x="4572000" y="692696"/>
            <a:ext cx="3312368" cy="4824536"/>
          </a:xfrm>
          <a:prstGeom prst="wedgeRoundRectCallout">
            <a:avLst>
              <a:gd name="adj1" fmla="val 42534"/>
              <a:gd name="adj2" fmla="val 54747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0" name="Zaoblený obdélníkový popisek 529"/>
          <p:cNvSpPr/>
          <p:nvPr/>
        </p:nvSpPr>
        <p:spPr>
          <a:xfrm>
            <a:off x="2195736" y="764704"/>
            <a:ext cx="1728192" cy="4680520"/>
          </a:xfrm>
          <a:prstGeom prst="wedgeRoundRectCallout">
            <a:avLst>
              <a:gd name="adj1" fmla="val 38091"/>
              <a:gd name="adj2" fmla="val 56728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9" name="Zaoblený obdélníkový popisek 528"/>
          <p:cNvSpPr/>
          <p:nvPr/>
        </p:nvSpPr>
        <p:spPr>
          <a:xfrm>
            <a:off x="323528" y="836712"/>
            <a:ext cx="1440160" cy="4824536"/>
          </a:xfrm>
          <a:prstGeom prst="wedgeRoundRectCallout">
            <a:avLst>
              <a:gd name="adj1" fmla="val 46988"/>
              <a:gd name="adj2" fmla="val 54688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648580" y="-7109"/>
            <a:ext cx="6840760" cy="836712"/>
          </a:xfrm>
        </p:spPr>
        <p:txBody>
          <a:bodyPr/>
          <a:lstStyle/>
          <a:p>
            <a:r>
              <a:rPr lang="cs-CZ" dirty="0" smtClean="0"/>
              <a:t>Spočítej a zapiš příklad:</a:t>
            </a:r>
            <a:endParaRPr lang="cs-CZ" dirty="0"/>
          </a:p>
        </p:txBody>
      </p:sp>
      <p:sp>
        <p:nvSpPr>
          <p:cNvPr id="409" name="Pěticípá hvězda 408"/>
          <p:cNvSpPr/>
          <p:nvPr/>
        </p:nvSpPr>
        <p:spPr>
          <a:xfrm>
            <a:off x="467544" y="9087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0" name="Pěticípá hvězda 409"/>
          <p:cNvSpPr/>
          <p:nvPr/>
        </p:nvSpPr>
        <p:spPr>
          <a:xfrm>
            <a:off x="467544" y="22048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1" name="Pěticípá hvězda 430"/>
          <p:cNvSpPr/>
          <p:nvPr/>
        </p:nvSpPr>
        <p:spPr>
          <a:xfrm>
            <a:off x="467544" y="26369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2" name="Pěticípá hvězda 431"/>
          <p:cNvSpPr/>
          <p:nvPr/>
        </p:nvSpPr>
        <p:spPr>
          <a:xfrm>
            <a:off x="467544" y="30689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3" name="Pěticípá hvězda 432"/>
          <p:cNvSpPr/>
          <p:nvPr/>
        </p:nvSpPr>
        <p:spPr>
          <a:xfrm>
            <a:off x="467544" y="350100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4" name="Pěticípá hvězda 433"/>
          <p:cNvSpPr/>
          <p:nvPr/>
        </p:nvSpPr>
        <p:spPr>
          <a:xfrm>
            <a:off x="467544" y="393305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5" name="Pěticípá hvězda 434"/>
          <p:cNvSpPr/>
          <p:nvPr/>
        </p:nvSpPr>
        <p:spPr>
          <a:xfrm>
            <a:off x="467544" y="436510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6" name="Pěticípá hvězda 435"/>
          <p:cNvSpPr/>
          <p:nvPr/>
        </p:nvSpPr>
        <p:spPr>
          <a:xfrm>
            <a:off x="467544" y="479715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7" name="Pěticípá hvězda 436"/>
          <p:cNvSpPr/>
          <p:nvPr/>
        </p:nvSpPr>
        <p:spPr>
          <a:xfrm>
            <a:off x="467544" y="13407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8" name="Pěticípá hvězda 437"/>
          <p:cNvSpPr/>
          <p:nvPr/>
        </p:nvSpPr>
        <p:spPr>
          <a:xfrm>
            <a:off x="467544" y="17728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9" name="Pěticípá hvězda 438"/>
          <p:cNvSpPr/>
          <p:nvPr/>
        </p:nvSpPr>
        <p:spPr>
          <a:xfrm>
            <a:off x="1043608" y="9087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0" name="Pěticípá hvězda 439"/>
          <p:cNvSpPr/>
          <p:nvPr/>
        </p:nvSpPr>
        <p:spPr>
          <a:xfrm>
            <a:off x="1043608" y="22048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1" name="Pěticípá hvězda 440"/>
          <p:cNvSpPr/>
          <p:nvPr/>
        </p:nvSpPr>
        <p:spPr>
          <a:xfrm>
            <a:off x="1043608" y="26369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2" name="Pěticípá hvězda 441"/>
          <p:cNvSpPr/>
          <p:nvPr/>
        </p:nvSpPr>
        <p:spPr>
          <a:xfrm>
            <a:off x="1043608" y="30689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3" name="Pěticípá hvězda 442"/>
          <p:cNvSpPr/>
          <p:nvPr/>
        </p:nvSpPr>
        <p:spPr>
          <a:xfrm>
            <a:off x="1043608" y="350100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4" name="Pěticípá hvězda 443"/>
          <p:cNvSpPr/>
          <p:nvPr/>
        </p:nvSpPr>
        <p:spPr>
          <a:xfrm>
            <a:off x="1043608" y="393305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5" name="Pěticípá hvězda 444"/>
          <p:cNvSpPr/>
          <p:nvPr/>
        </p:nvSpPr>
        <p:spPr>
          <a:xfrm>
            <a:off x="1043608" y="436510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6" name="Pěticípá hvězda 445"/>
          <p:cNvSpPr/>
          <p:nvPr/>
        </p:nvSpPr>
        <p:spPr>
          <a:xfrm>
            <a:off x="1043608" y="479715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7" name="Pěticípá hvězda 446"/>
          <p:cNvSpPr/>
          <p:nvPr/>
        </p:nvSpPr>
        <p:spPr>
          <a:xfrm>
            <a:off x="1043608" y="13407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8" name="Pěticípá hvězda 447"/>
          <p:cNvSpPr/>
          <p:nvPr/>
        </p:nvSpPr>
        <p:spPr>
          <a:xfrm>
            <a:off x="1043608" y="17728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9" name="Pěticípá hvězda 448"/>
          <p:cNvSpPr/>
          <p:nvPr/>
        </p:nvSpPr>
        <p:spPr>
          <a:xfrm>
            <a:off x="2195736" y="9087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0" name="Pěticípá hvězda 449"/>
          <p:cNvSpPr/>
          <p:nvPr/>
        </p:nvSpPr>
        <p:spPr>
          <a:xfrm>
            <a:off x="2195736" y="22048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1" name="Pěticípá hvězda 450"/>
          <p:cNvSpPr/>
          <p:nvPr/>
        </p:nvSpPr>
        <p:spPr>
          <a:xfrm>
            <a:off x="2195736" y="26369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2" name="Pěticípá hvězda 451"/>
          <p:cNvSpPr/>
          <p:nvPr/>
        </p:nvSpPr>
        <p:spPr>
          <a:xfrm>
            <a:off x="2195736" y="30689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3" name="Pěticípá hvězda 452"/>
          <p:cNvSpPr/>
          <p:nvPr/>
        </p:nvSpPr>
        <p:spPr>
          <a:xfrm>
            <a:off x="2195736" y="350100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4" name="Pěticípá hvězda 453"/>
          <p:cNvSpPr/>
          <p:nvPr/>
        </p:nvSpPr>
        <p:spPr>
          <a:xfrm>
            <a:off x="2195736" y="393305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5" name="Pěticípá hvězda 454"/>
          <p:cNvSpPr/>
          <p:nvPr/>
        </p:nvSpPr>
        <p:spPr>
          <a:xfrm>
            <a:off x="2195736" y="436510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6" name="Pěticípá hvězda 455"/>
          <p:cNvSpPr/>
          <p:nvPr/>
        </p:nvSpPr>
        <p:spPr>
          <a:xfrm>
            <a:off x="2195736" y="479715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7" name="Pěticípá hvězda 456"/>
          <p:cNvSpPr/>
          <p:nvPr/>
        </p:nvSpPr>
        <p:spPr>
          <a:xfrm>
            <a:off x="2195736" y="13407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8" name="Pěticípá hvězda 457"/>
          <p:cNvSpPr/>
          <p:nvPr/>
        </p:nvSpPr>
        <p:spPr>
          <a:xfrm>
            <a:off x="2195736" y="17728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9" name="Pěticípá hvězda 458"/>
          <p:cNvSpPr/>
          <p:nvPr/>
        </p:nvSpPr>
        <p:spPr>
          <a:xfrm>
            <a:off x="2771800" y="9087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0" name="Pěticípá hvězda 459"/>
          <p:cNvSpPr/>
          <p:nvPr/>
        </p:nvSpPr>
        <p:spPr>
          <a:xfrm>
            <a:off x="2771800" y="22048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1" name="Pěticípá hvězda 460"/>
          <p:cNvSpPr/>
          <p:nvPr/>
        </p:nvSpPr>
        <p:spPr>
          <a:xfrm>
            <a:off x="2771800" y="26369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2" name="Pěticípá hvězda 461"/>
          <p:cNvSpPr/>
          <p:nvPr/>
        </p:nvSpPr>
        <p:spPr>
          <a:xfrm>
            <a:off x="2771800" y="30689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3" name="Pěticípá hvězda 462"/>
          <p:cNvSpPr/>
          <p:nvPr/>
        </p:nvSpPr>
        <p:spPr>
          <a:xfrm>
            <a:off x="2771800" y="350100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4" name="Pěticípá hvězda 463"/>
          <p:cNvSpPr/>
          <p:nvPr/>
        </p:nvSpPr>
        <p:spPr>
          <a:xfrm>
            <a:off x="2771800" y="393305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5" name="Pěticípá hvězda 464"/>
          <p:cNvSpPr/>
          <p:nvPr/>
        </p:nvSpPr>
        <p:spPr>
          <a:xfrm>
            <a:off x="2771800" y="436510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6" name="Pěticípá hvězda 465"/>
          <p:cNvSpPr/>
          <p:nvPr/>
        </p:nvSpPr>
        <p:spPr>
          <a:xfrm>
            <a:off x="2771800" y="479715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7" name="Pěticípá hvězda 466"/>
          <p:cNvSpPr/>
          <p:nvPr/>
        </p:nvSpPr>
        <p:spPr>
          <a:xfrm>
            <a:off x="2771800" y="13407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8" name="Pěticípá hvězda 467"/>
          <p:cNvSpPr/>
          <p:nvPr/>
        </p:nvSpPr>
        <p:spPr>
          <a:xfrm>
            <a:off x="2771800" y="17728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9" name="Pěticípá hvězda 468"/>
          <p:cNvSpPr/>
          <p:nvPr/>
        </p:nvSpPr>
        <p:spPr>
          <a:xfrm>
            <a:off x="3347864" y="9087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0" name="Pěticípá hvězda 469"/>
          <p:cNvSpPr/>
          <p:nvPr/>
        </p:nvSpPr>
        <p:spPr>
          <a:xfrm>
            <a:off x="3347864" y="22048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1" name="Pěticípá hvězda 470"/>
          <p:cNvSpPr/>
          <p:nvPr/>
        </p:nvSpPr>
        <p:spPr>
          <a:xfrm>
            <a:off x="3347864" y="26369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2" name="Pěticípá hvězda 471"/>
          <p:cNvSpPr/>
          <p:nvPr/>
        </p:nvSpPr>
        <p:spPr>
          <a:xfrm>
            <a:off x="3347864" y="30689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3" name="Pěticípá hvězda 472"/>
          <p:cNvSpPr/>
          <p:nvPr/>
        </p:nvSpPr>
        <p:spPr>
          <a:xfrm>
            <a:off x="3347864" y="350100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4" name="Pěticípá hvězda 473"/>
          <p:cNvSpPr/>
          <p:nvPr/>
        </p:nvSpPr>
        <p:spPr>
          <a:xfrm>
            <a:off x="3347864" y="393305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5" name="Pěticípá hvězda 474"/>
          <p:cNvSpPr/>
          <p:nvPr/>
        </p:nvSpPr>
        <p:spPr>
          <a:xfrm>
            <a:off x="3347864" y="436510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6" name="Pěticípá hvězda 475"/>
          <p:cNvSpPr/>
          <p:nvPr/>
        </p:nvSpPr>
        <p:spPr>
          <a:xfrm>
            <a:off x="3347864" y="479715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7" name="Pěticípá hvězda 476"/>
          <p:cNvSpPr/>
          <p:nvPr/>
        </p:nvSpPr>
        <p:spPr>
          <a:xfrm>
            <a:off x="3347864" y="13407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8" name="Pěticípá hvězda 477"/>
          <p:cNvSpPr/>
          <p:nvPr/>
        </p:nvSpPr>
        <p:spPr>
          <a:xfrm>
            <a:off x="3347864" y="17728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9" name="Pěticípá hvězda 478"/>
          <p:cNvSpPr/>
          <p:nvPr/>
        </p:nvSpPr>
        <p:spPr>
          <a:xfrm>
            <a:off x="4644008" y="98072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0" name="Pěticípá hvězda 479"/>
          <p:cNvSpPr/>
          <p:nvPr/>
        </p:nvSpPr>
        <p:spPr>
          <a:xfrm>
            <a:off x="4644008" y="227687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1" name="Pěticípá hvězda 480"/>
          <p:cNvSpPr/>
          <p:nvPr/>
        </p:nvSpPr>
        <p:spPr>
          <a:xfrm>
            <a:off x="4644008" y="27089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2" name="Pěticípá hvězda 481"/>
          <p:cNvSpPr/>
          <p:nvPr/>
        </p:nvSpPr>
        <p:spPr>
          <a:xfrm>
            <a:off x="4644008" y="31409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3" name="Pěticípá hvězda 482"/>
          <p:cNvSpPr/>
          <p:nvPr/>
        </p:nvSpPr>
        <p:spPr>
          <a:xfrm>
            <a:off x="4644008" y="35730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4" name="Pěticípá hvězda 483"/>
          <p:cNvSpPr/>
          <p:nvPr/>
        </p:nvSpPr>
        <p:spPr>
          <a:xfrm>
            <a:off x="4644008" y="40050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5" name="Pěticípá hvězda 484"/>
          <p:cNvSpPr/>
          <p:nvPr/>
        </p:nvSpPr>
        <p:spPr>
          <a:xfrm>
            <a:off x="4644008" y="44371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6" name="Pěticípá hvězda 485"/>
          <p:cNvSpPr/>
          <p:nvPr/>
        </p:nvSpPr>
        <p:spPr>
          <a:xfrm>
            <a:off x="4644008" y="48691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7" name="Pěticípá hvězda 486"/>
          <p:cNvSpPr/>
          <p:nvPr/>
        </p:nvSpPr>
        <p:spPr>
          <a:xfrm>
            <a:off x="4644008" y="141277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8" name="Pěticípá hvězda 487"/>
          <p:cNvSpPr/>
          <p:nvPr/>
        </p:nvSpPr>
        <p:spPr>
          <a:xfrm>
            <a:off x="4644008" y="184482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9" name="Pěticípá hvězda 488"/>
          <p:cNvSpPr/>
          <p:nvPr/>
        </p:nvSpPr>
        <p:spPr>
          <a:xfrm>
            <a:off x="5292080" y="98072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0" name="Pěticípá hvězda 489"/>
          <p:cNvSpPr/>
          <p:nvPr/>
        </p:nvSpPr>
        <p:spPr>
          <a:xfrm>
            <a:off x="5292080" y="227687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1" name="Pěticípá hvězda 490"/>
          <p:cNvSpPr/>
          <p:nvPr/>
        </p:nvSpPr>
        <p:spPr>
          <a:xfrm>
            <a:off x="5292080" y="27089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2" name="Pěticípá hvězda 491"/>
          <p:cNvSpPr/>
          <p:nvPr/>
        </p:nvSpPr>
        <p:spPr>
          <a:xfrm>
            <a:off x="5292080" y="31409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3" name="Pěticípá hvězda 492"/>
          <p:cNvSpPr/>
          <p:nvPr/>
        </p:nvSpPr>
        <p:spPr>
          <a:xfrm>
            <a:off x="5292080" y="35730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4" name="Pěticípá hvězda 493"/>
          <p:cNvSpPr/>
          <p:nvPr/>
        </p:nvSpPr>
        <p:spPr>
          <a:xfrm>
            <a:off x="5292080" y="40050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5" name="Pěticípá hvězda 494"/>
          <p:cNvSpPr/>
          <p:nvPr/>
        </p:nvSpPr>
        <p:spPr>
          <a:xfrm>
            <a:off x="5292080" y="44371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6" name="Pěticípá hvězda 495"/>
          <p:cNvSpPr/>
          <p:nvPr/>
        </p:nvSpPr>
        <p:spPr>
          <a:xfrm>
            <a:off x="5292080" y="48691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7" name="Pěticípá hvězda 496"/>
          <p:cNvSpPr/>
          <p:nvPr/>
        </p:nvSpPr>
        <p:spPr>
          <a:xfrm>
            <a:off x="5292080" y="141277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8" name="Pěticípá hvězda 497"/>
          <p:cNvSpPr/>
          <p:nvPr/>
        </p:nvSpPr>
        <p:spPr>
          <a:xfrm>
            <a:off x="5292080" y="184482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9" name="Pěticípá hvězda 498"/>
          <p:cNvSpPr/>
          <p:nvPr/>
        </p:nvSpPr>
        <p:spPr>
          <a:xfrm>
            <a:off x="5940152" y="98072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0" name="Pěticípá hvězda 499"/>
          <p:cNvSpPr/>
          <p:nvPr/>
        </p:nvSpPr>
        <p:spPr>
          <a:xfrm>
            <a:off x="5940152" y="227687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1" name="Pěticípá hvězda 500"/>
          <p:cNvSpPr/>
          <p:nvPr/>
        </p:nvSpPr>
        <p:spPr>
          <a:xfrm>
            <a:off x="5940152" y="27089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2" name="Pěticípá hvězda 501"/>
          <p:cNvSpPr/>
          <p:nvPr/>
        </p:nvSpPr>
        <p:spPr>
          <a:xfrm>
            <a:off x="5940152" y="31409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3" name="Pěticípá hvězda 502"/>
          <p:cNvSpPr/>
          <p:nvPr/>
        </p:nvSpPr>
        <p:spPr>
          <a:xfrm>
            <a:off x="5940152" y="35730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4" name="Pěticípá hvězda 503"/>
          <p:cNvSpPr/>
          <p:nvPr/>
        </p:nvSpPr>
        <p:spPr>
          <a:xfrm>
            <a:off x="5940152" y="40050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5" name="Pěticípá hvězda 504"/>
          <p:cNvSpPr/>
          <p:nvPr/>
        </p:nvSpPr>
        <p:spPr>
          <a:xfrm>
            <a:off x="5940152" y="44371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6" name="Pěticípá hvězda 505"/>
          <p:cNvSpPr/>
          <p:nvPr/>
        </p:nvSpPr>
        <p:spPr>
          <a:xfrm>
            <a:off x="5940152" y="48691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7" name="Pěticípá hvězda 506"/>
          <p:cNvSpPr/>
          <p:nvPr/>
        </p:nvSpPr>
        <p:spPr>
          <a:xfrm>
            <a:off x="5940152" y="141277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8" name="Pěticípá hvězda 507"/>
          <p:cNvSpPr/>
          <p:nvPr/>
        </p:nvSpPr>
        <p:spPr>
          <a:xfrm>
            <a:off x="5940152" y="184482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9" name="Pěticípá hvězda 508"/>
          <p:cNvSpPr/>
          <p:nvPr/>
        </p:nvSpPr>
        <p:spPr>
          <a:xfrm>
            <a:off x="6588224" y="98072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0" name="Pěticípá hvězda 509"/>
          <p:cNvSpPr/>
          <p:nvPr/>
        </p:nvSpPr>
        <p:spPr>
          <a:xfrm>
            <a:off x="6588224" y="227687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1" name="Pěticípá hvězda 510"/>
          <p:cNvSpPr/>
          <p:nvPr/>
        </p:nvSpPr>
        <p:spPr>
          <a:xfrm>
            <a:off x="6588224" y="27089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2" name="Pěticípá hvězda 511"/>
          <p:cNvSpPr/>
          <p:nvPr/>
        </p:nvSpPr>
        <p:spPr>
          <a:xfrm>
            <a:off x="6588224" y="31409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3" name="Pěticípá hvězda 512"/>
          <p:cNvSpPr/>
          <p:nvPr/>
        </p:nvSpPr>
        <p:spPr>
          <a:xfrm>
            <a:off x="6588224" y="35730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4" name="Pěticípá hvězda 513"/>
          <p:cNvSpPr/>
          <p:nvPr/>
        </p:nvSpPr>
        <p:spPr>
          <a:xfrm>
            <a:off x="6588224" y="40050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5" name="Pěticípá hvězda 514"/>
          <p:cNvSpPr/>
          <p:nvPr/>
        </p:nvSpPr>
        <p:spPr>
          <a:xfrm>
            <a:off x="6588224" y="44371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6" name="Pěticípá hvězda 515"/>
          <p:cNvSpPr/>
          <p:nvPr/>
        </p:nvSpPr>
        <p:spPr>
          <a:xfrm>
            <a:off x="6588224" y="48691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7" name="Pěticípá hvězda 516"/>
          <p:cNvSpPr/>
          <p:nvPr/>
        </p:nvSpPr>
        <p:spPr>
          <a:xfrm>
            <a:off x="6588224" y="141277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8" name="Pěticípá hvězda 517"/>
          <p:cNvSpPr/>
          <p:nvPr/>
        </p:nvSpPr>
        <p:spPr>
          <a:xfrm>
            <a:off x="6588224" y="184482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9" name="Pěticípá hvězda 518"/>
          <p:cNvSpPr/>
          <p:nvPr/>
        </p:nvSpPr>
        <p:spPr>
          <a:xfrm>
            <a:off x="7236296" y="98072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0" name="Pěticípá hvězda 519"/>
          <p:cNvSpPr/>
          <p:nvPr/>
        </p:nvSpPr>
        <p:spPr>
          <a:xfrm>
            <a:off x="7236296" y="227687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1" name="Pěticípá hvězda 520"/>
          <p:cNvSpPr/>
          <p:nvPr/>
        </p:nvSpPr>
        <p:spPr>
          <a:xfrm>
            <a:off x="7236296" y="27089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2" name="Pěticípá hvězda 521"/>
          <p:cNvSpPr/>
          <p:nvPr/>
        </p:nvSpPr>
        <p:spPr>
          <a:xfrm>
            <a:off x="7236296" y="31409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3" name="Pěticípá hvězda 522"/>
          <p:cNvSpPr/>
          <p:nvPr/>
        </p:nvSpPr>
        <p:spPr>
          <a:xfrm>
            <a:off x="7236296" y="35730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4" name="Pěticípá hvězda 523"/>
          <p:cNvSpPr/>
          <p:nvPr/>
        </p:nvSpPr>
        <p:spPr>
          <a:xfrm>
            <a:off x="7236296" y="40050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5" name="Pěticípá hvězda 524"/>
          <p:cNvSpPr/>
          <p:nvPr/>
        </p:nvSpPr>
        <p:spPr>
          <a:xfrm>
            <a:off x="7236296" y="44371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6" name="Pěticípá hvězda 525"/>
          <p:cNvSpPr/>
          <p:nvPr/>
        </p:nvSpPr>
        <p:spPr>
          <a:xfrm>
            <a:off x="7236296" y="48691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7" name="Pěticípá hvězda 526"/>
          <p:cNvSpPr/>
          <p:nvPr/>
        </p:nvSpPr>
        <p:spPr>
          <a:xfrm>
            <a:off x="7236296" y="141277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8" name="Pěticípá hvězda 527"/>
          <p:cNvSpPr/>
          <p:nvPr/>
        </p:nvSpPr>
        <p:spPr>
          <a:xfrm>
            <a:off x="7236296" y="184482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2" name="Obdélník 531"/>
          <p:cNvSpPr/>
          <p:nvPr/>
        </p:nvSpPr>
        <p:spPr>
          <a:xfrm>
            <a:off x="1691680" y="5517232"/>
            <a:ext cx="827584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3" name="Obdélník 532"/>
          <p:cNvSpPr/>
          <p:nvPr/>
        </p:nvSpPr>
        <p:spPr>
          <a:xfrm>
            <a:off x="7740352" y="5517232"/>
            <a:ext cx="864096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4" name="Obdélník 533"/>
          <p:cNvSpPr/>
          <p:nvPr/>
        </p:nvSpPr>
        <p:spPr>
          <a:xfrm>
            <a:off x="3707904" y="5517232"/>
            <a:ext cx="936104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5" name="Mínus 534"/>
          <p:cNvSpPr/>
          <p:nvPr/>
        </p:nvSpPr>
        <p:spPr>
          <a:xfrm>
            <a:off x="-252536" y="6453336"/>
            <a:ext cx="3240360" cy="72008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6" name="Mínus 545"/>
          <p:cNvSpPr/>
          <p:nvPr/>
        </p:nvSpPr>
        <p:spPr>
          <a:xfrm>
            <a:off x="3131840" y="6525344"/>
            <a:ext cx="3240360" cy="72008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7" name="Mínus 546"/>
          <p:cNvSpPr/>
          <p:nvPr/>
        </p:nvSpPr>
        <p:spPr>
          <a:xfrm>
            <a:off x="6335688" y="6525344"/>
            <a:ext cx="3132856" cy="72008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C900440452.WM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1700808"/>
            <a:ext cx="2843808" cy="3800541"/>
          </a:xfrm>
          <a:prstGeom prst="rect">
            <a:avLst/>
          </a:prstGeom>
        </p:spPr>
      </p:pic>
      <p:sp>
        <p:nvSpPr>
          <p:cNvPr id="5" name="Oválný popisek 4"/>
          <p:cNvSpPr/>
          <p:nvPr/>
        </p:nvSpPr>
        <p:spPr>
          <a:xfrm>
            <a:off x="3491880" y="260648"/>
            <a:ext cx="1872208" cy="1268760"/>
          </a:xfrm>
          <a:prstGeom prst="wedgeEllipseCallo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Klikni na mě a uvidíš!</a:t>
            </a:r>
            <a:endParaRPr lang="cs-CZ" sz="2000" b="1" dirty="0"/>
          </a:p>
        </p:txBody>
      </p:sp>
      <p:sp>
        <p:nvSpPr>
          <p:cNvPr id="6" name="Oválný popisek 5"/>
          <p:cNvSpPr/>
          <p:nvPr/>
        </p:nvSpPr>
        <p:spPr>
          <a:xfrm rot="2557190">
            <a:off x="6135941" y="2733093"/>
            <a:ext cx="2301994" cy="1901630"/>
          </a:xfrm>
          <a:prstGeom prst="wedgeEllipseCallout">
            <a:avLst>
              <a:gd name="adj1" fmla="val -36903"/>
              <a:gd name="adj2" fmla="val 108983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88224" y="3501008"/>
            <a:ext cx="17876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Vedl sis dobře?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Zaoblený obdélníkový popisek 530"/>
          <p:cNvSpPr/>
          <p:nvPr/>
        </p:nvSpPr>
        <p:spPr>
          <a:xfrm>
            <a:off x="4572000" y="692696"/>
            <a:ext cx="3312368" cy="4824536"/>
          </a:xfrm>
          <a:prstGeom prst="wedgeRoundRectCallout">
            <a:avLst>
              <a:gd name="adj1" fmla="val 42534"/>
              <a:gd name="adj2" fmla="val 54747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0" name="Zaoblený obdélníkový popisek 529"/>
          <p:cNvSpPr/>
          <p:nvPr/>
        </p:nvSpPr>
        <p:spPr>
          <a:xfrm>
            <a:off x="2195736" y="764704"/>
            <a:ext cx="1728192" cy="4680520"/>
          </a:xfrm>
          <a:prstGeom prst="wedgeRoundRectCallout">
            <a:avLst>
              <a:gd name="adj1" fmla="val 38091"/>
              <a:gd name="adj2" fmla="val 56728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9" name="Zaoblený obdélníkový popisek 528"/>
          <p:cNvSpPr/>
          <p:nvPr/>
        </p:nvSpPr>
        <p:spPr>
          <a:xfrm>
            <a:off x="323528" y="836712"/>
            <a:ext cx="1440160" cy="4824536"/>
          </a:xfrm>
          <a:prstGeom prst="wedgeRoundRectCallout">
            <a:avLst>
              <a:gd name="adj1" fmla="val -1322"/>
              <a:gd name="adj2" fmla="val 55512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9" name="Pěticípá hvězda 408"/>
          <p:cNvSpPr/>
          <p:nvPr/>
        </p:nvSpPr>
        <p:spPr>
          <a:xfrm>
            <a:off x="467544" y="9087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0" name="Pěticípá hvězda 409"/>
          <p:cNvSpPr/>
          <p:nvPr/>
        </p:nvSpPr>
        <p:spPr>
          <a:xfrm>
            <a:off x="467544" y="22048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1" name="Pěticípá hvězda 430"/>
          <p:cNvSpPr/>
          <p:nvPr/>
        </p:nvSpPr>
        <p:spPr>
          <a:xfrm>
            <a:off x="467544" y="26369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2" name="Pěticípá hvězda 431"/>
          <p:cNvSpPr/>
          <p:nvPr/>
        </p:nvSpPr>
        <p:spPr>
          <a:xfrm>
            <a:off x="467544" y="30689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3" name="Pěticípá hvězda 432"/>
          <p:cNvSpPr/>
          <p:nvPr/>
        </p:nvSpPr>
        <p:spPr>
          <a:xfrm>
            <a:off x="467544" y="350100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4" name="Pěticípá hvězda 433"/>
          <p:cNvSpPr/>
          <p:nvPr/>
        </p:nvSpPr>
        <p:spPr>
          <a:xfrm>
            <a:off x="467544" y="393305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5" name="Pěticípá hvězda 434"/>
          <p:cNvSpPr/>
          <p:nvPr/>
        </p:nvSpPr>
        <p:spPr>
          <a:xfrm>
            <a:off x="467544" y="436510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6" name="Pěticípá hvězda 435"/>
          <p:cNvSpPr/>
          <p:nvPr/>
        </p:nvSpPr>
        <p:spPr>
          <a:xfrm>
            <a:off x="467544" y="479715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7" name="Pěticípá hvězda 436"/>
          <p:cNvSpPr/>
          <p:nvPr/>
        </p:nvSpPr>
        <p:spPr>
          <a:xfrm>
            <a:off x="467544" y="13407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8" name="Pěticípá hvězda 437"/>
          <p:cNvSpPr/>
          <p:nvPr/>
        </p:nvSpPr>
        <p:spPr>
          <a:xfrm>
            <a:off x="467544" y="17728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9" name="Pěticípá hvězda 438"/>
          <p:cNvSpPr/>
          <p:nvPr/>
        </p:nvSpPr>
        <p:spPr>
          <a:xfrm>
            <a:off x="1043608" y="9087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0" name="Pěticípá hvězda 439"/>
          <p:cNvSpPr/>
          <p:nvPr/>
        </p:nvSpPr>
        <p:spPr>
          <a:xfrm>
            <a:off x="1043608" y="22048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1" name="Pěticípá hvězda 440"/>
          <p:cNvSpPr/>
          <p:nvPr/>
        </p:nvSpPr>
        <p:spPr>
          <a:xfrm>
            <a:off x="1043608" y="26369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2" name="Pěticípá hvězda 441"/>
          <p:cNvSpPr/>
          <p:nvPr/>
        </p:nvSpPr>
        <p:spPr>
          <a:xfrm>
            <a:off x="1043608" y="30689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3" name="Pěticípá hvězda 442"/>
          <p:cNvSpPr/>
          <p:nvPr/>
        </p:nvSpPr>
        <p:spPr>
          <a:xfrm>
            <a:off x="1043608" y="350100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4" name="Pěticípá hvězda 443"/>
          <p:cNvSpPr/>
          <p:nvPr/>
        </p:nvSpPr>
        <p:spPr>
          <a:xfrm>
            <a:off x="1043608" y="393305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5" name="Pěticípá hvězda 444"/>
          <p:cNvSpPr/>
          <p:nvPr/>
        </p:nvSpPr>
        <p:spPr>
          <a:xfrm>
            <a:off x="1043608" y="436510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6" name="Pěticípá hvězda 445"/>
          <p:cNvSpPr/>
          <p:nvPr/>
        </p:nvSpPr>
        <p:spPr>
          <a:xfrm>
            <a:off x="1043608" y="479715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7" name="Pěticípá hvězda 446"/>
          <p:cNvSpPr/>
          <p:nvPr/>
        </p:nvSpPr>
        <p:spPr>
          <a:xfrm>
            <a:off x="1043608" y="13407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8" name="Pěticípá hvězda 447"/>
          <p:cNvSpPr/>
          <p:nvPr/>
        </p:nvSpPr>
        <p:spPr>
          <a:xfrm>
            <a:off x="1043608" y="17728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9" name="Pěticípá hvězda 448"/>
          <p:cNvSpPr/>
          <p:nvPr/>
        </p:nvSpPr>
        <p:spPr>
          <a:xfrm>
            <a:off x="2195736" y="9087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0" name="Pěticípá hvězda 449"/>
          <p:cNvSpPr/>
          <p:nvPr/>
        </p:nvSpPr>
        <p:spPr>
          <a:xfrm>
            <a:off x="2195736" y="22048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1" name="Pěticípá hvězda 450"/>
          <p:cNvSpPr/>
          <p:nvPr/>
        </p:nvSpPr>
        <p:spPr>
          <a:xfrm>
            <a:off x="2195736" y="26369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2" name="Pěticípá hvězda 451"/>
          <p:cNvSpPr/>
          <p:nvPr/>
        </p:nvSpPr>
        <p:spPr>
          <a:xfrm>
            <a:off x="2195736" y="30689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3" name="Pěticípá hvězda 452"/>
          <p:cNvSpPr/>
          <p:nvPr/>
        </p:nvSpPr>
        <p:spPr>
          <a:xfrm>
            <a:off x="2195736" y="350100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4" name="Pěticípá hvězda 453"/>
          <p:cNvSpPr/>
          <p:nvPr/>
        </p:nvSpPr>
        <p:spPr>
          <a:xfrm>
            <a:off x="2195736" y="393305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5" name="Pěticípá hvězda 454"/>
          <p:cNvSpPr/>
          <p:nvPr/>
        </p:nvSpPr>
        <p:spPr>
          <a:xfrm>
            <a:off x="2195736" y="436510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6" name="Pěticípá hvězda 455"/>
          <p:cNvSpPr/>
          <p:nvPr/>
        </p:nvSpPr>
        <p:spPr>
          <a:xfrm>
            <a:off x="2195736" y="479715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7" name="Pěticípá hvězda 456"/>
          <p:cNvSpPr/>
          <p:nvPr/>
        </p:nvSpPr>
        <p:spPr>
          <a:xfrm>
            <a:off x="2195736" y="13407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8" name="Pěticípá hvězda 457"/>
          <p:cNvSpPr/>
          <p:nvPr/>
        </p:nvSpPr>
        <p:spPr>
          <a:xfrm>
            <a:off x="2195736" y="17728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9" name="Pěticípá hvězda 458"/>
          <p:cNvSpPr/>
          <p:nvPr/>
        </p:nvSpPr>
        <p:spPr>
          <a:xfrm>
            <a:off x="2771800" y="9087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0" name="Pěticípá hvězda 459"/>
          <p:cNvSpPr/>
          <p:nvPr/>
        </p:nvSpPr>
        <p:spPr>
          <a:xfrm>
            <a:off x="2771800" y="22048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1" name="Pěticípá hvězda 460"/>
          <p:cNvSpPr/>
          <p:nvPr/>
        </p:nvSpPr>
        <p:spPr>
          <a:xfrm>
            <a:off x="2771800" y="26369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2" name="Pěticípá hvězda 461"/>
          <p:cNvSpPr/>
          <p:nvPr/>
        </p:nvSpPr>
        <p:spPr>
          <a:xfrm>
            <a:off x="2771800" y="30689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3" name="Pěticípá hvězda 462"/>
          <p:cNvSpPr/>
          <p:nvPr/>
        </p:nvSpPr>
        <p:spPr>
          <a:xfrm>
            <a:off x="2771800" y="350100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4" name="Pěticípá hvězda 463"/>
          <p:cNvSpPr/>
          <p:nvPr/>
        </p:nvSpPr>
        <p:spPr>
          <a:xfrm>
            <a:off x="2771800" y="393305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5" name="Pěticípá hvězda 464"/>
          <p:cNvSpPr/>
          <p:nvPr/>
        </p:nvSpPr>
        <p:spPr>
          <a:xfrm>
            <a:off x="2771800" y="436510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6" name="Pěticípá hvězda 465"/>
          <p:cNvSpPr/>
          <p:nvPr/>
        </p:nvSpPr>
        <p:spPr>
          <a:xfrm>
            <a:off x="2771800" y="479715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7" name="Pěticípá hvězda 466"/>
          <p:cNvSpPr/>
          <p:nvPr/>
        </p:nvSpPr>
        <p:spPr>
          <a:xfrm>
            <a:off x="2771800" y="13407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8" name="Pěticípá hvězda 467"/>
          <p:cNvSpPr/>
          <p:nvPr/>
        </p:nvSpPr>
        <p:spPr>
          <a:xfrm>
            <a:off x="2771800" y="17728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9" name="Pěticípá hvězda 468"/>
          <p:cNvSpPr/>
          <p:nvPr/>
        </p:nvSpPr>
        <p:spPr>
          <a:xfrm>
            <a:off x="3347864" y="9087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0" name="Pěticípá hvězda 469"/>
          <p:cNvSpPr/>
          <p:nvPr/>
        </p:nvSpPr>
        <p:spPr>
          <a:xfrm>
            <a:off x="3347864" y="22048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1" name="Pěticípá hvězda 470"/>
          <p:cNvSpPr/>
          <p:nvPr/>
        </p:nvSpPr>
        <p:spPr>
          <a:xfrm>
            <a:off x="3347864" y="26369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2" name="Pěticípá hvězda 471"/>
          <p:cNvSpPr/>
          <p:nvPr/>
        </p:nvSpPr>
        <p:spPr>
          <a:xfrm>
            <a:off x="3347864" y="30689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3" name="Pěticípá hvězda 472"/>
          <p:cNvSpPr/>
          <p:nvPr/>
        </p:nvSpPr>
        <p:spPr>
          <a:xfrm>
            <a:off x="3347864" y="350100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4" name="Pěticípá hvězda 473"/>
          <p:cNvSpPr/>
          <p:nvPr/>
        </p:nvSpPr>
        <p:spPr>
          <a:xfrm>
            <a:off x="3347864" y="393305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5" name="Pěticípá hvězda 474"/>
          <p:cNvSpPr/>
          <p:nvPr/>
        </p:nvSpPr>
        <p:spPr>
          <a:xfrm>
            <a:off x="3347864" y="436510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6" name="Pěticípá hvězda 475"/>
          <p:cNvSpPr/>
          <p:nvPr/>
        </p:nvSpPr>
        <p:spPr>
          <a:xfrm>
            <a:off x="3347864" y="479715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7" name="Pěticípá hvězda 476"/>
          <p:cNvSpPr/>
          <p:nvPr/>
        </p:nvSpPr>
        <p:spPr>
          <a:xfrm>
            <a:off x="3347864" y="13407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8" name="Pěticípá hvězda 477"/>
          <p:cNvSpPr/>
          <p:nvPr/>
        </p:nvSpPr>
        <p:spPr>
          <a:xfrm>
            <a:off x="3347864" y="17728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9" name="Pěticípá hvězda 478"/>
          <p:cNvSpPr/>
          <p:nvPr/>
        </p:nvSpPr>
        <p:spPr>
          <a:xfrm>
            <a:off x="4644008" y="98072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0" name="Pěticípá hvězda 479"/>
          <p:cNvSpPr/>
          <p:nvPr/>
        </p:nvSpPr>
        <p:spPr>
          <a:xfrm>
            <a:off x="4644008" y="227687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1" name="Pěticípá hvězda 480"/>
          <p:cNvSpPr/>
          <p:nvPr/>
        </p:nvSpPr>
        <p:spPr>
          <a:xfrm>
            <a:off x="4644008" y="27089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2" name="Pěticípá hvězda 481"/>
          <p:cNvSpPr/>
          <p:nvPr/>
        </p:nvSpPr>
        <p:spPr>
          <a:xfrm>
            <a:off x="4644008" y="31409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3" name="Pěticípá hvězda 482"/>
          <p:cNvSpPr/>
          <p:nvPr/>
        </p:nvSpPr>
        <p:spPr>
          <a:xfrm>
            <a:off x="4644008" y="35730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4" name="Pěticípá hvězda 483"/>
          <p:cNvSpPr/>
          <p:nvPr/>
        </p:nvSpPr>
        <p:spPr>
          <a:xfrm>
            <a:off x="4644008" y="40050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5" name="Pěticípá hvězda 484"/>
          <p:cNvSpPr/>
          <p:nvPr/>
        </p:nvSpPr>
        <p:spPr>
          <a:xfrm>
            <a:off x="4644008" y="44371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6" name="Pěticípá hvězda 485"/>
          <p:cNvSpPr/>
          <p:nvPr/>
        </p:nvSpPr>
        <p:spPr>
          <a:xfrm>
            <a:off x="4644008" y="48691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7" name="Pěticípá hvězda 486"/>
          <p:cNvSpPr/>
          <p:nvPr/>
        </p:nvSpPr>
        <p:spPr>
          <a:xfrm>
            <a:off x="4644008" y="141277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8" name="Pěticípá hvězda 487"/>
          <p:cNvSpPr/>
          <p:nvPr/>
        </p:nvSpPr>
        <p:spPr>
          <a:xfrm>
            <a:off x="4644008" y="184482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9" name="Pěticípá hvězda 488"/>
          <p:cNvSpPr/>
          <p:nvPr/>
        </p:nvSpPr>
        <p:spPr>
          <a:xfrm>
            <a:off x="5292080" y="98072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0" name="Pěticípá hvězda 489"/>
          <p:cNvSpPr/>
          <p:nvPr/>
        </p:nvSpPr>
        <p:spPr>
          <a:xfrm>
            <a:off x="5292080" y="227687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1" name="Pěticípá hvězda 490"/>
          <p:cNvSpPr/>
          <p:nvPr/>
        </p:nvSpPr>
        <p:spPr>
          <a:xfrm>
            <a:off x="5292080" y="27089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2" name="Pěticípá hvězda 491"/>
          <p:cNvSpPr/>
          <p:nvPr/>
        </p:nvSpPr>
        <p:spPr>
          <a:xfrm>
            <a:off x="5292080" y="31409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3" name="Pěticípá hvězda 492"/>
          <p:cNvSpPr/>
          <p:nvPr/>
        </p:nvSpPr>
        <p:spPr>
          <a:xfrm>
            <a:off x="5292080" y="35730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4" name="Pěticípá hvězda 493"/>
          <p:cNvSpPr/>
          <p:nvPr/>
        </p:nvSpPr>
        <p:spPr>
          <a:xfrm>
            <a:off x="5292080" y="40050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5" name="Pěticípá hvězda 494"/>
          <p:cNvSpPr/>
          <p:nvPr/>
        </p:nvSpPr>
        <p:spPr>
          <a:xfrm>
            <a:off x="5292080" y="44371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6" name="Pěticípá hvězda 495"/>
          <p:cNvSpPr/>
          <p:nvPr/>
        </p:nvSpPr>
        <p:spPr>
          <a:xfrm>
            <a:off x="5292080" y="48691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7" name="Pěticípá hvězda 496"/>
          <p:cNvSpPr/>
          <p:nvPr/>
        </p:nvSpPr>
        <p:spPr>
          <a:xfrm>
            <a:off x="5292080" y="141277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8" name="Pěticípá hvězda 497"/>
          <p:cNvSpPr/>
          <p:nvPr/>
        </p:nvSpPr>
        <p:spPr>
          <a:xfrm>
            <a:off x="5292080" y="184482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9" name="Pěticípá hvězda 498"/>
          <p:cNvSpPr/>
          <p:nvPr/>
        </p:nvSpPr>
        <p:spPr>
          <a:xfrm>
            <a:off x="5940152" y="98072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0" name="Pěticípá hvězda 499"/>
          <p:cNvSpPr/>
          <p:nvPr/>
        </p:nvSpPr>
        <p:spPr>
          <a:xfrm>
            <a:off x="5940152" y="227687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1" name="Pěticípá hvězda 500"/>
          <p:cNvSpPr/>
          <p:nvPr/>
        </p:nvSpPr>
        <p:spPr>
          <a:xfrm>
            <a:off x="5940152" y="27089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2" name="Pěticípá hvězda 501"/>
          <p:cNvSpPr/>
          <p:nvPr/>
        </p:nvSpPr>
        <p:spPr>
          <a:xfrm>
            <a:off x="5940152" y="31409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3" name="Pěticípá hvězda 502"/>
          <p:cNvSpPr/>
          <p:nvPr/>
        </p:nvSpPr>
        <p:spPr>
          <a:xfrm>
            <a:off x="5940152" y="35730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4" name="Pěticípá hvězda 503"/>
          <p:cNvSpPr/>
          <p:nvPr/>
        </p:nvSpPr>
        <p:spPr>
          <a:xfrm>
            <a:off x="5940152" y="40050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5" name="Pěticípá hvězda 504"/>
          <p:cNvSpPr/>
          <p:nvPr/>
        </p:nvSpPr>
        <p:spPr>
          <a:xfrm>
            <a:off x="5940152" y="44371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6" name="Pěticípá hvězda 505"/>
          <p:cNvSpPr/>
          <p:nvPr/>
        </p:nvSpPr>
        <p:spPr>
          <a:xfrm>
            <a:off x="5940152" y="48691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7" name="Pěticípá hvězda 506"/>
          <p:cNvSpPr/>
          <p:nvPr/>
        </p:nvSpPr>
        <p:spPr>
          <a:xfrm>
            <a:off x="5940152" y="141277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8" name="Pěticípá hvězda 507"/>
          <p:cNvSpPr/>
          <p:nvPr/>
        </p:nvSpPr>
        <p:spPr>
          <a:xfrm>
            <a:off x="5940152" y="184482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9" name="Pěticípá hvězda 508"/>
          <p:cNvSpPr/>
          <p:nvPr/>
        </p:nvSpPr>
        <p:spPr>
          <a:xfrm>
            <a:off x="6588224" y="98072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0" name="Pěticípá hvězda 509"/>
          <p:cNvSpPr/>
          <p:nvPr/>
        </p:nvSpPr>
        <p:spPr>
          <a:xfrm>
            <a:off x="6588224" y="227687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1" name="Pěticípá hvězda 510"/>
          <p:cNvSpPr/>
          <p:nvPr/>
        </p:nvSpPr>
        <p:spPr>
          <a:xfrm>
            <a:off x="6588224" y="27089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2" name="Pěticípá hvězda 511"/>
          <p:cNvSpPr/>
          <p:nvPr/>
        </p:nvSpPr>
        <p:spPr>
          <a:xfrm>
            <a:off x="6588224" y="31409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3" name="Pěticípá hvězda 512"/>
          <p:cNvSpPr/>
          <p:nvPr/>
        </p:nvSpPr>
        <p:spPr>
          <a:xfrm>
            <a:off x="6588224" y="35730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4" name="Pěticípá hvězda 513"/>
          <p:cNvSpPr/>
          <p:nvPr/>
        </p:nvSpPr>
        <p:spPr>
          <a:xfrm>
            <a:off x="6588224" y="40050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5" name="Pěticípá hvězda 514"/>
          <p:cNvSpPr/>
          <p:nvPr/>
        </p:nvSpPr>
        <p:spPr>
          <a:xfrm>
            <a:off x="6588224" y="44371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6" name="Pěticípá hvězda 515"/>
          <p:cNvSpPr/>
          <p:nvPr/>
        </p:nvSpPr>
        <p:spPr>
          <a:xfrm>
            <a:off x="6588224" y="48691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7" name="Pěticípá hvězda 516"/>
          <p:cNvSpPr/>
          <p:nvPr/>
        </p:nvSpPr>
        <p:spPr>
          <a:xfrm>
            <a:off x="6588224" y="141277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8" name="Pěticípá hvězda 517"/>
          <p:cNvSpPr/>
          <p:nvPr/>
        </p:nvSpPr>
        <p:spPr>
          <a:xfrm>
            <a:off x="6588224" y="184482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9" name="Pěticípá hvězda 518"/>
          <p:cNvSpPr/>
          <p:nvPr/>
        </p:nvSpPr>
        <p:spPr>
          <a:xfrm>
            <a:off x="7236296" y="98072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0" name="Pěticípá hvězda 519"/>
          <p:cNvSpPr/>
          <p:nvPr/>
        </p:nvSpPr>
        <p:spPr>
          <a:xfrm>
            <a:off x="7236296" y="227687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1" name="Pěticípá hvězda 520"/>
          <p:cNvSpPr/>
          <p:nvPr/>
        </p:nvSpPr>
        <p:spPr>
          <a:xfrm>
            <a:off x="7236296" y="270892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2" name="Pěticípá hvězda 521"/>
          <p:cNvSpPr/>
          <p:nvPr/>
        </p:nvSpPr>
        <p:spPr>
          <a:xfrm>
            <a:off x="7236296" y="3140968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3" name="Pěticípá hvězda 522"/>
          <p:cNvSpPr/>
          <p:nvPr/>
        </p:nvSpPr>
        <p:spPr>
          <a:xfrm>
            <a:off x="7236296" y="357301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4" name="Pěticípá hvězda 523"/>
          <p:cNvSpPr/>
          <p:nvPr/>
        </p:nvSpPr>
        <p:spPr>
          <a:xfrm>
            <a:off x="7236296" y="400506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5" name="Pěticípá hvězda 524"/>
          <p:cNvSpPr/>
          <p:nvPr/>
        </p:nvSpPr>
        <p:spPr>
          <a:xfrm>
            <a:off x="7236296" y="4437112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6" name="Pěticípá hvězda 525"/>
          <p:cNvSpPr/>
          <p:nvPr/>
        </p:nvSpPr>
        <p:spPr>
          <a:xfrm>
            <a:off x="7236296" y="4869160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7" name="Pěticípá hvězda 526"/>
          <p:cNvSpPr/>
          <p:nvPr/>
        </p:nvSpPr>
        <p:spPr>
          <a:xfrm>
            <a:off x="7236296" y="1412776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8" name="Pěticípá hvězda 527"/>
          <p:cNvSpPr/>
          <p:nvPr/>
        </p:nvSpPr>
        <p:spPr>
          <a:xfrm>
            <a:off x="7236296" y="1844824"/>
            <a:ext cx="504056" cy="432048"/>
          </a:xfrm>
          <a:prstGeom prst="star5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2" name="Obdélník 531"/>
          <p:cNvSpPr/>
          <p:nvPr/>
        </p:nvSpPr>
        <p:spPr>
          <a:xfrm>
            <a:off x="1115616" y="5517232"/>
            <a:ext cx="827584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3" name="Obdélník 532"/>
          <p:cNvSpPr/>
          <p:nvPr/>
        </p:nvSpPr>
        <p:spPr>
          <a:xfrm>
            <a:off x="7740352" y="5517232"/>
            <a:ext cx="864096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4" name="Obdélník 533"/>
          <p:cNvSpPr/>
          <p:nvPr/>
        </p:nvSpPr>
        <p:spPr>
          <a:xfrm>
            <a:off x="3707904" y="5517232"/>
            <a:ext cx="936104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5" name="Mínus 534"/>
          <p:cNvSpPr/>
          <p:nvPr/>
        </p:nvSpPr>
        <p:spPr>
          <a:xfrm>
            <a:off x="-324544" y="6381328"/>
            <a:ext cx="3240360" cy="72008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6" name="Mínus 545"/>
          <p:cNvSpPr/>
          <p:nvPr/>
        </p:nvSpPr>
        <p:spPr>
          <a:xfrm>
            <a:off x="3131840" y="6381328"/>
            <a:ext cx="3240360" cy="72008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7" name="Mínus 546"/>
          <p:cNvSpPr/>
          <p:nvPr/>
        </p:nvSpPr>
        <p:spPr>
          <a:xfrm>
            <a:off x="6011144" y="6381328"/>
            <a:ext cx="3132856" cy="72008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2" name="TextovéPole 111"/>
          <p:cNvSpPr txBox="1"/>
          <p:nvPr/>
        </p:nvSpPr>
        <p:spPr>
          <a:xfrm>
            <a:off x="1187624" y="55892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</a:t>
            </a:r>
            <a:endParaRPr lang="cs-CZ" dirty="0"/>
          </a:p>
        </p:txBody>
      </p:sp>
      <p:sp>
        <p:nvSpPr>
          <p:cNvPr id="113" name="TextovéPole 112"/>
          <p:cNvSpPr txBox="1"/>
          <p:nvPr/>
        </p:nvSpPr>
        <p:spPr>
          <a:xfrm>
            <a:off x="3995936" y="55892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30</a:t>
            </a:r>
            <a:endParaRPr lang="cs-CZ" dirty="0"/>
          </a:p>
        </p:txBody>
      </p:sp>
      <p:sp>
        <p:nvSpPr>
          <p:cNvPr id="114" name="TextovéPole 113"/>
          <p:cNvSpPr txBox="1"/>
          <p:nvPr/>
        </p:nvSpPr>
        <p:spPr>
          <a:xfrm>
            <a:off x="7956376" y="55892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50</a:t>
            </a:r>
            <a:endParaRPr lang="cs-CZ" dirty="0"/>
          </a:p>
        </p:txBody>
      </p:sp>
      <p:sp>
        <p:nvSpPr>
          <p:cNvPr id="115" name="TextovéPole 114"/>
          <p:cNvSpPr txBox="1"/>
          <p:nvPr/>
        </p:nvSpPr>
        <p:spPr>
          <a:xfrm>
            <a:off x="6660232" y="6457890"/>
            <a:ext cx="12570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10 . 5 = 50</a:t>
            </a:r>
            <a:endParaRPr lang="cs-CZ" sz="2000" dirty="0"/>
          </a:p>
        </p:txBody>
      </p:sp>
      <p:sp>
        <p:nvSpPr>
          <p:cNvPr id="116" name="TextovéPole 115"/>
          <p:cNvSpPr txBox="1"/>
          <p:nvPr/>
        </p:nvSpPr>
        <p:spPr>
          <a:xfrm>
            <a:off x="6588224" y="5949280"/>
            <a:ext cx="12570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5 . 10 = 50</a:t>
            </a:r>
            <a:endParaRPr lang="cs-CZ" sz="2000" dirty="0"/>
          </a:p>
        </p:txBody>
      </p:sp>
      <p:sp>
        <p:nvSpPr>
          <p:cNvPr id="117" name="TextovéPole 116"/>
          <p:cNvSpPr txBox="1"/>
          <p:nvPr/>
        </p:nvSpPr>
        <p:spPr>
          <a:xfrm>
            <a:off x="4716016" y="6457890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10 . 3  = 30</a:t>
            </a:r>
            <a:endParaRPr lang="cs-CZ" sz="2000" dirty="0"/>
          </a:p>
        </p:txBody>
      </p:sp>
      <p:sp>
        <p:nvSpPr>
          <p:cNvPr id="118" name="TextovéPole 117"/>
          <p:cNvSpPr txBox="1"/>
          <p:nvPr/>
        </p:nvSpPr>
        <p:spPr>
          <a:xfrm>
            <a:off x="4716016" y="5949280"/>
            <a:ext cx="12570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3 . 10 = 30</a:t>
            </a:r>
            <a:endParaRPr lang="cs-CZ" sz="2000" dirty="0"/>
          </a:p>
        </p:txBody>
      </p:sp>
      <p:sp>
        <p:nvSpPr>
          <p:cNvPr id="119" name="TextovéPole 118"/>
          <p:cNvSpPr txBox="1"/>
          <p:nvPr/>
        </p:nvSpPr>
        <p:spPr>
          <a:xfrm>
            <a:off x="0" y="6457890"/>
            <a:ext cx="13147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10 .  2 = 20</a:t>
            </a:r>
            <a:endParaRPr lang="cs-CZ" sz="2000" dirty="0"/>
          </a:p>
        </p:txBody>
      </p:sp>
      <p:sp>
        <p:nvSpPr>
          <p:cNvPr id="120" name="TextovéPole 119"/>
          <p:cNvSpPr txBox="1"/>
          <p:nvPr/>
        </p:nvSpPr>
        <p:spPr>
          <a:xfrm>
            <a:off x="0" y="5949280"/>
            <a:ext cx="12570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2 . 10 = 20</a:t>
            </a:r>
            <a:endParaRPr lang="cs-CZ" sz="2000" dirty="0"/>
          </a:p>
        </p:txBody>
      </p:sp>
      <p:sp>
        <p:nvSpPr>
          <p:cNvPr id="121" name="Mínus 120"/>
          <p:cNvSpPr/>
          <p:nvPr/>
        </p:nvSpPr>
        <p:spPr>
          <a:xfrm>
            <a:off x="6156176" y="6785992"/>
            <a:ext cx="3240360" cy="72008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2" name="Mínus 121"/>
          <p:cNvSpPr/>
          <p:nvPr/>
        </p:nvSpPr>
        <p:spPr>
          <a:xfrm>
            <a:off x="3059832" y="6858000"/>
            <a:ext cx="3240360" cy="72008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Mínus 122"/>
          <p:cNvSpPr/>
          <p:nvPr/>
        </p:nvSpPr>
        <p:spPr>
          <a:xfrm>
            <a:off x="-324544" y="6785992"/>
            <a:ext cx="3240360" cy="72008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4" cstate="print"/>
          <a:stretch>
            <a:fillRect/>
          </a:stretch>
        </p:blipFill>
        <p:spPr>
          <a:xfrm>
            <a:off x="8271520" y="260648"/>
            <a:ext cx="872480" cy="872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4"/>
                </p:tgtEl>
              </p:cMediaNode>
            </p:audio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válný popisek 31"/>
          <p:cNvSpPr/>
          <p:nvPr/>
        </p:nvSpPr>
        <p:spPr>
          <a:xfrm>
            <a:off x="6228184" y="620688"/>
            <a:ext cx="2627784" cy="3312368"/>
          </a:xfrm>
          <a:prstGeom prst="wedgeEllipseCallout">
            <a:avLst>
              <a:gd name="adj1" fmla="val 25827"/>
              <a:gd name="adj2" fmla="val 56359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ný popisek 30"/>
          <p:cNvSpPr/>
          <p:nvPr/>
        </p:nvSpPr>
        <p:spPr>
          <a:xfrm>
            <a:off x="3563888" y="1916832"/>
            <a:ext cx="2736304" cy="2564904"/>
          </a:xfrm>
          <a:prstGeom prst="wedgeEllipseCallout">
            <a:avLst>
              <a:gd name="adj1" fmla="val 7268"/>
              <a:gd name="adj2" fmla="val 5773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ný popisek 29"/>
          <p:cNvSpPr/>
          <p:nvPr/>
        </p:nvSpPr>
        <p:spPr>
          <a:xfrm>
            <a:off x="323528" y="1052736"/>
            <a:ext cx="3096344" cy="3744416"/>
          </a:xfrm>
          <a:prstGeom prst="wedgeEllipseCallout">
            <a:avLst>
              <a:gd name="adj1" fmla="val -22846"/>
              <a:gd name="adj2" fmla="val 53085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cs-CZ" dirty="0" smtClean="0"/>
              <a:t>Spočítej a zapiš příklad:</a:t>
            </a:r>
            <a:endParaRPr lang="cs-CZ" dirty="0"/>
          </a:p>
        </p:txBody>
      </p:sp>
      <p:pic>
        <p:nvPicPr>
          <p:cNvPr id="4" name="Zástupný symbol pro obsah 3" descr="Dum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268760"/>
            <a:ext cx="652941" cy="648072"/>
          </a:xfrm>
        </p:spPr>
      </p:pic>
      <p:pic>
        <p:nvPicPr>
          <p:cNvPr id="5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1990" y="1763752"/>
            <a:ext cx="652941" cy="648072"/>
          </a:xfrm>
          <a:prstGeom prst="rect">
            <a:avLst/>
          </a:prstGeom>
        </p:spPr>
      </p:pic>
      <p:pic>
        <p:nvPicPr>
          <p:cNvPr id="6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420888"/>
            <a:ext cx="652941" cy="648072"/>
          </a:xfrm>
          <a:prstGeom prst="rect">
            <a:avLst/>
          </a:prstGeom>
        </p:spPr>
      </p:pic>
      <p:pic>
        <p:nvPicPr>
          <p:cNvPr id="7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6046" y="2411824"/>
            <a:ext cx="652941" cy="648072"/>
          </a:xfrm>
          <a:prstGeom prst="rect">
            <a:avLst/>
          </a:prstGeom>
        </p:spPr>
      </p:pic>
      <p:pic>
        <p:nvPicPr>
          <p:cNvPr id="8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938845">
            <a:off x="1895966" y="2771862"/>
            <a:ext cx="652941" cy="648072"/>
          </a:xfrm>
          <a:prstGeom prst="rect">
            <a:avLst/>
          </a:prstGeom>
        </p:spPr>
      </p:pic>
      <p:pic>
        <p:nvPicPr>
          <p:cNvPr id="9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3688" y="3861048"/>
            <a:ext cx="652941" cy="648072"/>
          </a:xfrm>
          <a:prstGeom prst="rect">
            <a:avLst/>
          </a:prstGeom>
        </p:spPr>
      </p:pic>
      <p:pic>
        <p:nvPicPr>
          <p:cNvPr id="10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3356992"/>
            <a:ext cx="652941" cy="648072"/>
          </a:xfrm>
          <a:prstGeom prst="rect">
            <a:avLst/>
          </a:prstGeom>
        </p:spPr>
      </p:pic>
      <p:pic>
        <p:nvPicPr>
          <p:cNvPr id="11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7894" y="3347928"/>
            <a:ext cx="652941" cy="648072"/>
          </a:xfrm>
          <a:prstGeom prst="rect">
            <a:avLst/>
          </a:prstGeom>
        </p:spPr>
      </p:pic>
      <p:pic>
        <p:nvPicPr>
          <p:cNvPr id="12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3717032"/>
            <a:ext cx="652941" cy="648072"/>
          </a:xfrm>
          <a:prstGeom prst="rect">
            <a:avLst/>
          </a:prstGeom>
        </p:spPr>
      </p:pic>
      <p:pic>
        <p:nvPicPr>
          <p:cNvPr id="13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7944" y="3429000"/>
            <a:ext cx="652941" cy="648072"/>
          </a:xfrm>
          <a:prstGeom prst="rect">
            <a:avLst/>
          </a:prstGeom>
        </p:spPr>
      </p:pic>
      <p:pic>
        <p:nvPicPr>
          <p:cNvPr id="14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2564904"/>
            <a:ext cx="652941" cy="648072"/>
          </a:xfrm>
          <a:prstGeom prst="rect">
            <a:avLst/>
          </a:prstGeom>
        </p:spPr>
      </p:pic>
      <p:pic>
        <p:nvPicPr>
          <p:cNvPr id="15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3068960"/>
            <a:ext cx="652941" cy="648072"/>
          </a:xfrm>
          <a:prstGeom prst="rect">
            <a:avLst/>
          </a:prstGeom>
        </p:spPr>
      </p:pic>
      <p:pic>
        <p:nvPicPr>
          <p:cNvPr id="16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2852936"/>
            <a:ext cx="652941" cy="648072"/>
          </a:xfrm>
          <a:prstGeom prst="rect">
            <a:avLst/>
          </a:prstGeom>
        </p:spPr>
      </p:pic>
      <p:pic>
        <p:nvPicPr>
          <p:cNvPr id="17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2276872"/>
            <a:ext cx="652941" cy="648072"/>
          </a:xfrm>
          <a:prstGeom prst="rect">
            <a:avLst/>
          </a:prstGeom>
        </p:spPr>
      </p:pic>
      <p:pic>
        <p:nvPicPr>
          <p:cNvPr id="18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2060848"/>
            <a:ext cx="652941" cy="648072"/>
          </a:xfrm>
          <a:prstGeom prst="rect">
            <a:avLst/>
          </a:prstGeom>
        </p:spPr>
      </p:pic>
      <p:pic>
        <p:nvPicPr>
          <p:cNvPr id="19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844824"/>
            <a:ext cx="652941" cy="648072"/>
          </a:xfrm>
          <a:prstGeom prst="rect">
            <a:avLst/>
          </a:prstGeom>
        </p:spPr>
      </p:pic>
      <p:pic>
        <p:nvPicPr>
          <p:cNvPr id="21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7814" y="2771864"/>
            <a:ext cx="652941" cy="648072"/>
          </a:xfrm>
          <a:prstGeom prst="rect">
            <a:avLst/>
          </a:prstGeom>
        </p:spPr>
      </p:pic>
      <p:pic>
        <p:nvPicPr>
          <p:cNvPr id="22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7452320" y="2420888"/>
            <a:ext cx="652941" cy="648072"/>
          </a:xfrm>
          <a:prstGeom prst="rect">
            <a:avLst/>
          </a:prstGeom>
        </p:spPr>
      </p:pic>
      <p:pic>
        <p:nvPicPr>
          <p:cNvPr id="23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6732240" y="2132856"/>
            <a:ext cx="652941" cy="648072"/>
          </a:xfrm>
          <a:prstGeom prst="rect">
            <a:avLst/>
          </a:prstGeom>
        </p:spPr>
      </p:pic>
      <p:pic>
        <p:nvPicPr>
          <p:cNvPr id="24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6516216" y="1268760"/>
            <a:ext cx="652941" cy="648072"/>
          </a:xfrm>
          <a:prstGeom prst="rect">
            <a:avLst/>
          </a:prstGeom>
        </p:spPr>
      </p:pic>
      <p:pic>
        <p:nvPicPr>
          <p:cNvPr id="25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8028384" y="1772816"/>
            <a:ext cx="652941" cy="648072"/>
          </a:xfrm>
          <a:prstGeom prst="rect">
            <a:avLst/>
          </a:prstGeom>
        </p:spPr>
      </p:pic>
      <p:pic>
        <p:nvPicPr>
          <p:cNvPr id="26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7236296" y="1556792"/>
            <a:ext cx="652941" cy="648072"/>
          </a:xfrm>
          <a:prstGeom prst="rect">
            <a:avLst/>
          </a:prstGeom>
        </p:spPr>
      </p:pic>
      <p:pic>
        <p:nvPicPr>
          <p:cNvPr id="27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7812360" y="980728"/>
            <a:ext cx="652941" cy="648072"/>
          </a:xfrm>
          <a:prstGeom prst="rect">
            <a:avLst/>
          </a:prstGeom>
        </p:spPr>
      </p:pic>
      <p:pic>
        <p:nvPicPr>
          <p:cNvPr id="28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7092280" y="764704"/>
            <a:ext cx="652941" cy="648072"/>
          </a:xfrm>
          <a:prstGeom prst="rect">
            <a:avLst/>
          </a:prstGeom>
        </p:spPr>
      </p:pic>
      <p:pic>
        <p:nvPicPr>
          <p:cNvPr id="29" name="Zástupný symbol pro obsah 3" descr="Dum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0800000">
            <a:off x="6732240" y="2852936"/>
            <a:ext cx="652941" cy="648072"/>
          </a:xfrm>
          <a:prstGeom prst="rect">
            <a:avLst/>
          </a:prstGeom>
        </p:spPr>
      </p:pic>
      <p:sp>
        <p:nvSpPr>
          <p:cNvPr id="33" name="Obdélník 32"/>
          <p:cNvSpPr/>
          <p:nvPr/>
        </p:nvSpPr>
        <p:spPr>
          <a:xfrm>
            <a:off x="251520" y="4941168"/>
            <a:ext cx="1368152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         Kč</a:t>
            </a:r>
            <a:endParaRPr lang="cs-CZ" sz="2400" dirty="0"/>
          </a:p>
        </p:txBody>
      </p:sp>
      <p:sp>
        <p:nvSpPr>
          <p:cNvPr id="34" name="Obdélník 33"/>
          <p:cNvSpPr/>
          <p:nvPr/>
        </p:nvSpPr>
        <p:spPr>
          <a:xfrm>
            <a:off x="4355976" y="4797152"/>
            <a:ext cx="1440160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        Kč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7380312" y="4077072"/>
            <a:ext cx="1440160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        Kč</a:t>
            </a:r>
            <a:endParaRPr lang="cs-CZ" dirty="0"/>
          </a:p>
        </p:txBody>
      </p:sp>
      <p:sp>
        <p:nvSpPr>
          <p:cNvPr id="36" name="Mínus 35"/>
          <p:cNvSpPr/>
          <p:nvPr/>
        </p:nvSpPr>
        <p:spPr>
          <a:xfrm>
            <a:off x="6012160" y="6381328"/>
            <a:ext cx="3528392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Mínus 36"/>
          <p:cNvSpPr/>
          <p:nvPr/>
        </p:nvSpPr>
        <p:spPr>
          <a:xfrm>
            <a:off x="-324544" y="6309320"/>
            <a:ext cx="3528392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Mínus 37"/>
          <p:cNvSpPr/>
          <p:nvPr/>
        </p:nvSpPr>
        <p:spPr>
          <a:xfrm>
            <a:off x="2987824" y="6381328"/>
            <a:ext cx="3528392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MC900440452.WMF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1700808"/>
            <a:ext cx="2843808" cy="3800541"/>
          </a:xfrm>
          <a:prstGeom prst="rect">
            <a:avLst/>
          </a:prstGeom>
        </p:spPr>
      </p:pic>
      <p:sp>
        <p:nvSpPr>
          <p:cNvPr id="5" name="Oválný popisek 4"/>
          <p:cNvSpPr/>
          <p:nvPr/>
        </p:nvSpPr>
        <p:spPr>
          <a:xfrm>
            <a:off x="3491880" y="260648"/>
            <a:ext cx="1872208" cy="1268760"/>
          </a:xfrm>
          <a:prstGeom prst="wedgeEllipseCallo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Klikni na mě a uvidíš!</a:t>
            </a:r>
            <a:endParaRPr lang="cs-CZ" sz="2000" b="1" dirty="0"/>
          </a:p>
        </p:txBody>
      </p:sp>
      <p:sp>
        <p:nvSpPr>
          <p:cNvPr id="6" name="Oválný popisek 5"/>
          <p:cNvSpPr/>
          <p:nvPr/>
        </p:nvSpPr>
        <p:spPr>
          <a:xfrm rot="2557190">
            <a:off x="6135941" y="2733093"/>
            <a:ext cx="2301994" cy="1901630"/>
          </a:xfrm>
          <a:prstGeom prst="wedgeEllipseCallout">
            <a:avLst>
              <a:gd name="adj1" fmla="val -36903"/>
              <a:gd name="adj2" fmla="val 108983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88224" y="3501008"/>
            <a:ext cx="17876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Vedl sis dobře?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válný popisek 31"/>
          <p:cNvSpPr/>
          <p:nvPr/>
        </p:nvSpPr>
        <p:spPr>
          <a:xfrm>
            <a:off x="6228184" y="620688"/>
            <a:ext cx="2627784" cy="3312368"/>
          </a:xfrm>
          <a:prstGeom prst="wedgeEllipseCallout">
            <a:avLst>
              <a:gd name="adj1" fmla="val 25827"/>
              <a:gd name="adj2" fmla="val 56359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ný popisek 30"/>
          <p:cNvSpPr/>
          <p:nvPr/>
        </p:nvSpPr>
        <p:spPr>
          <a:xfrm>
            <a:off x="3563888" y="1916832"/>
            <a:ext cx="2736304" cy="2564904"/>
          </a:xfrm>
          <a:prstGeom prst="wedgeEllipseCallout">
            <a:avLst>
              <a:gd name="adj1" fmla="val 7268"/>
              <a:gd name="adj2" fmla="val 57737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ný popisek 29"/>
          <p:cNvSpPr/>
          <p:nvPr/>
        </p:nvSpPr>
        <p:spPr>
          <a:xfrm>
            <a:off x="323528" y="1052736"/>
            <a:ext cx="3096344" cy="3744416"/>
          </a:xfrm>
          <a:prstGeom prst="wedgeEllipseCallout">
            <a:avLst>
              <a:gd name="adj1" fmla="val -22846"/>
              <a:gd name="adj2" fmla="val 53085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Zástupný symbol pro obsah 3" descr="Dumy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475656" y="1268760"/>
            <a:ext cx="652941" cy="648072"/>
          </a:xfrm>
        </p:spPr>
      </p:pic>
      <p:pic>
        <p:nvPicPr>
          <p:cNvPr id="5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11990" y="1763752"/>
            <a:ext cx="652941" cy="648072"/>
          </a:xfrm>
          <a:prstGeom prst="rect">
            <a:avLst/>
          </a:prstGeom>
        </p:spPr>
      </p:pic>
      <p:pic>
        <p:nvPicPr>
          <p:cNvPr id="6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87624" y="2420888"/>
            <a:ext cx="652941" cy="648072"/>
          </a:xfrm>
          <a:prstGeom prst="rect">
            <a:avLst/>
          </a:prstGeom>
        </p:spPr>
      </p:pic>
      <p:pic>
        <p:nvPicPr>
          <p:cNvPr id="7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16046" y="2411824"/>
            <a:ext cx="652941" cy="648072"/>
          </a:xfrm>
          <a:prstGeom prst="rect">
            <a:avLst/>
          </a:prstGeom>
        </p:spPr>
      </p:pic>
      <p:pic>
        <p:nvPicPr>
          <p:cNvPr id="8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938845">
            <a:off x="1895966" y="2771862"/>
            <a:ext cx="652941" cy="648072"/>
          </a:xfrm>
          <a:prstGeom prst="rect">
            <a:avLst/>
          </a:prstGeom>
        </p:spPr>
      </p:pic>
      <p:pic>
        <p:nvPicPr>
          <p:cNvPr id="9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3688" y="3861048"/>
            <a:ext cx="652941" cy="648072"/>
          </a:xfrm>
          <a:prstGeom prst="rect">
            <a:avLst/>
          </a:prstGeom>
        </p:spPr>
      </p:pic>
      <p:pic>
        <p:nvPicPr>
          <p:cNvPr id="10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3356992"/>
            <a:ext cx="652941" cy="648072"/>
          </a:xfrm>
          <a:prstGeom prst="rect">
            <a:avLst/>
          </a:prstGeom>
        </p:spPr>
      </p:pic>
      <p:pic>
        <p:nvPicPr>
          <p:cNvPr id="11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47894" y="3347928"/>
            <a:ext cx="652941" cy="648072"/>
          </a:xfrm>
          <a:prstGeom prst="rect">
            <a:avLst/>
          </a:prstGeom>
        </p:spPr>
      </p:pic>
      <p:pic>
        <p:nvPicPr>
          <p:cNvPr id="12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3717032"/>
            <a:ext cx="652941" cy="648072"/>
          </a:xfrm>
          <a:prstGeom prst="rect">
            <a:avLst/>
          </a:prstGeom>
        </p:spPr>
      </p:pic>
      <p:pic>
        <p:nvPicPr>
          <p:cNvPr id="13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67944" y="3429000"/>
            <a:ext cx="652941" cy="648072"/>
          </a:xfrm>
          <a:prstGeom prst="rect">
            <a:avLst/>
          </a:prstGeom>
        </p:spPr>
      </p:pic>
      <p:pic>
        <p:nvPicPr>
          <p:cNvPr id="14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2564904"/>
            <a:ext cx="652941" cy="648072"/>
          </a:xfrm>
          <a:prstGeom prst="rect">
            <a:avLst/>
          </a:prstGeom>
        </p:spPr>
      </p:pic>
      <p:pic>
        <p:nvPicPr>
          <p:cNvPr id="15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3068960"/>
            <a:ext cx="652941" cy="648072"/>
          </a:xfrm>
          <a:prstGeom prst="rect">
            <a:avLst/>
          </a:prstGeom>
        </p:spPr>
      </p:pic>
      <p:pic>
        <p:nvPicPr>
          <p:cNvPr id="16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852936"/>
            <a:ext cx="652941" cy="648072"/>
          </a:xfrm>
          <a:prstGeom prst="rect">
            <a:avLst/>
          </a:prstGeom>
        </p:spPr>
      </p:pic>
      <p:pic>
        <p:nvPicPr>
          <p:cNvPr id="17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8064" y="2276872"/>
            <a:ext cx="652941" cy="648072"/>
          </a:xfrm>
          <a:prstGeom prst="rect">
            <a:avLst/>
          </a:prstGeom>
        </p:spPr>
      </p:pic>
      <p:pic>
        <p:nvPicPr>
          <p:cNvPr id="18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7984" y="2060848"/>
            <a:ext cx="652941" cy="648072"/>
          </a:xfrm>
          <a:prstGeom prst="rect">
            <a:avLst/>
          </a:prstGeom>
        </p:spPr>
      </p:pic>
      <p:pic>
        <p:nvPicPr>
          <p:cNvPr id="19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1844824"/>
            <a:ext cx="652941" cy="648072"/>
          </a:xfrm>
          <a:prstGeom prst="rect">
            <a:avLst/>
          </a:prstGeom>
        </p:spPr>
      </p:pic>
      <p:pic>
        <p:nvPicPr>
          <p:cNvPr id="21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7814" y="2771864"/>
            <a:ext cx="652941" cy="648072"/>
          </a:xfrm>
          <a:prstGeom prst="rect">
            <a:avLst/>
          </a:prstGeom>
        </p:spPr>
      </p:pic>
      <p:pic>
        <p:nvPicPr>
          <p:cNvPr id="22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452320" y="2420888"/>
            <a:ext cx="652941" cy="648072"/>
          </a:xfrm>
          <a:prstGeom prst="rect">
            <a:avLst/>
          </a:prstGeom>
        </p:spPr>
      </p:pic>
      <p:pic>
        <p:nvPicPr>
          <p:cNvPr id="23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6732240" y="2132856"/>
            <a:ext cx="652941" cy="648072"/>
          </a:xfrm>
          <a:prstGeom prst="rect">
            <a:avLst/>
          </a:prstGeom>
        </p:spPr>
      </p:pic>
      <p:pic>
        <p:nvPicPr>
          <p:cNvPr id="24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6516216" y="1268760"/>
            <a:ext cx="652941" cy="648072"/>
          </a:xfrm>
          <a:prstGeom prst="rect">
            <a:avLst/>
          </a:prstGeom>
        </p:spPr>
      </p:pic>
      <p:pic>
        <p:nvPicPr>
          <p:cNvPr id="25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8028384" y="1772816"/>
            <a:ext cx="652941" cy="648072"/>
          </a:xfrm>
          <a:prstGeom prst="rect">
            <a:avLst/>
          </a:prstGeom>
        </p:spPr>
      </p:pic>
      <p:pic>
        <p:nvPicPr>
          <p:cNvPr id="26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236296" y="1556792"/>
            <a:ext cx="652941" cy="648072"/>
          </a:xfrm>
          <a:prstGeom prst="rect">
            <a:avLst/>
          </a:prstGeom>
        </p:spPr>
      </p:pic>
      <p:pic>
        <p:nvPicPr>
          <p:cNvPr id="27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812360" y="980728"/>
            <a:ext cx="652941" cy="648072"/>
          </a:xfrm>
          <a:prstGeom prst="rect">
            <a:avLst/>
          </a:prstGeom>
        </p:spPr>
      </p:pic>
      <p:pic>
        <p:nvPicPr>
          <p:cNvPr id="28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7092280" y="764704"/>
            <a:ext cx="652941" cy="648072"/>
          </a:xfrm>
          <a:prstGeom prst="rect">
            <a:avLst/>
          </a:prstGeom>
        </p:spPr>
      </p:pic>
      <p:pic>
        <p:nvPicPr>
          <p:cNvPr id="29" name="Zástupný symbol pro obsah 3" descr="Dum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6732240" y="2852936"/>
            <a:ext cx="652941" cy="648072"/>
          </a:xfrm>
          <a:prstGeom prst="rect">
            <a:avLst/>
          </a:prstGeom>
        </p:spPr>
      </p:pic>
      <p:sp>
        <p:nvSpPr>
          <p:cNvPr id="33" name="Obdélník 32"/>
          <p:cNvSpPr/>
          <p:nvPr/>
        </p:nvSpPr>
        <p:spPr>
          <a:xfrm>
            <a:off x="251520" y="4941168"/>
            <a:ext cx="1368152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          Kč</a:t>
            </a:r>
            <a:endParaRPr lang="cs-CZ" sz="2400" dirty="0"/>
          </a:p>
        </p:txBody>
      </p:sp>
      <p:sp>
        <p:nvSpPr>
          <p:cNvPr id="34" name="Obdélník 33"/>
          <p:cNvSpPr/>
          <p:nvPr/>
        </p:nvSpPr>
        <p:spPr>
          <a:xfrm>
            <a:off x="4355976" y="4797152"/>
            <a:ext cx="1440160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        Kč</a:t>
            </a:r>
            <a:endParaRPr lang="cs-CZ" dirty="0"/>
          </a:p>
        </p:txBody>
      </p:sp>
      <p:sp>
        <p:nvSpPr>
          <p:cNvPr id="35" name="Obdélník 34"/>
          <p:cNvSpPr/>
          <p:nvPr/>
        </p:nvSpPr>
        <p:spPr>
          <a:xfrm>
            <a:off x="7380312" y="4077072"/>
            <a:ext cx="1440160" cy="57606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                   Kč</a:t>
            </a:r>
            <a:endParaRPr lang="cs-CZ" dirty="0"/>
          </a:p>
        </p:txBody>
      </p:sp>
      <p:sp>
        <p:nvSpPr>
          <p:cNvPr id="36" name="Mínus 35"/>
          <p:cNvSpPr/>
          <p:nvPr/>
        </p:nvSpPr>
        <p:spPr>
          <a:xfrm>
            <a:off x="6012160" y="6381328"/>
            <a:ext cx="3528392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Mínus 36"/>
          <p:cNvSpPr/>
          <p:nvPr/>
        </p:nvSpPr>
        <p:spPr>
          <a:xfrm>
            <a:off x="-324544" y="6309320"/>
            <a:ext cx="3528392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Mínus 37"/>
          <p:cNvSpPr/>
          <p:nvPr/>
        </p:nvSpPr>
        <p:spPr>
          <a:xfrm>
            <a:off x="2987824" y="6381328"/>
            <a:ext cx="3528392" cy="144016"/>
          </a:xfrm>
          <a:prstGeom prst="mathMinus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TextovéPole 38"/>
          <p:cNvSpPr txBox="1"/>
          <p:nvPr/>
        </p:nvSpPr>
        <p:spPr>
          <a:xfrm>
            <a:off x="395536" y="5013176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644008" y="486916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70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7596336" y="4221088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80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804248" y="5733256"/>
            <a:ext cx="1624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8 . 10 = 100</a:t>
            </a:r>
            <a:endParaRPr lang="cs-CZ" sz="2400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779912" y="5805264"/>
            <a:ext cx="16241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 . 10 = 100</a:t>
            </a:r>
            <a:endParaRPr lang="cs-CZ" sz="2400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395536" y="5805264"/>
            <a:ext cx="19175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10 . 10  = 100 </a:t>
            </a:r>
            <a:endParaRPr lang="cs-CZ" sz="2400" dirty="0"/>
          </a:p>
        </p:txBody>
      </p:sp>
      <p:pic>
        <p:nvPicPr>
          <p:cNvPr id="42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 cstate="print"/>
          <a:stretch>
            <a:fillRect/>
          </a:stretch>
        </p:blipFill>
        <p:spPr>
          <a:xfrm>
            <a:off x="323528" y="260648"/>
            <a:ext cx="872480" cy="872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  <p:bldLst>
      <p:bldP spid="39" grpId="0"/>
      <p:bldP spid="40" grpId="0"/>
      <p:bldP spid="41" grpId="0"/>
      <p:bldP spid="43" grpId="0"/>
      <p:bldP spid="44" grpId="0"/>
      <p:bldP spid="4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96552" y="332656"/>
            <a:ext cx="8229600" cy="1143000"/>
          </a:xfrm>
        </p:spPr>
        <p:txBody>
          <a:bodyPr/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sp>
        <p:nvSpPr>
          <p:cNvPr id="4" name="TextovéPole 3">
            <a:hlinkHover r:id="" action="ppaction://hlinkshowjump?jump=nextslide"/>
          </p:cNvPr>
          <p:cNvSpPr txBox="1"/>
          <p:nvPr/>
        </p:nvSpPr>
        <p:spPr>
          <a:xfrm>
            <a:off x="899592" y="198884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628800"/>
            <a:ext cx="23042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 2 </a:t>
            </a:r>
            <a:r>
              <a:rPr lang="cs-CZ" sz="3600" dirty="0" smtClean="0">
                <a:latin typeface="Times New Roman"/>
                <a:cs typeface="Times New Roman"/>
              </a:rPr>
              <a:t>∙ 10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5 ∙ 10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7 ∙ 10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4 ∙ 10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0 ∙ 10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9 ∙ 10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3 ∙ 10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1 ∙ 10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10 ∙ </a:t>
            </a:r>
            <a:r>
              <a:rPr lang="cs-CZ" sz="3600" dirty="0" err="1" smtClean="0">
                <a:latin typeface="Times New Roman"/>
                <a:cs typeface="Times New Roman"/>
              </a:rPr>
              <a:t>10</a:t>
            </a:r>
            <a:r>
              <a:rPr lang="cs-CZ" sz="3600" dirty="0" smtClean="0">
                <a:latin typeface="Times New Roman"/>
                <a:cs typeface="Times New Roman"/>
              </a:rPr>
              <a:t> =</a:t>
            </a:r>
          </a:p>
          <a:p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27984" y="1556792"/>
            <a:ext cx="23042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10</a:t>
            </a:r>
            <a:r>
              <a:rPr lang="cs-CZ" sz="3600" dirty="0" smtClean="0">
                <a:latin typeface="Times New Roman"/>
                <a:cs typeface="Times New Roman"/>
              </a:rPr>
              <a:t>∙  2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10 ∙ 5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10 ∙ 7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10∙  4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10∙  0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10 ∙ 9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10 ∙ 3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  10 ∙ 1 =</a:t>
            </a:r>
          </a:p>
          <a:p>
            <a:r>
              <a:rPr lang="cs-CZ" sz="3600" dirty="0" smtClean="0">
                <a:latin typeface="Times New Roman"/>
                <a:cs typeface="Times New Roman"/>
              </a:rPr>
              <a:t>10 ∙ </a:t>
            </a:r>
            <a:r>
              <a:rPr lang="cs-CZ" sz="3600" dirty="0" err="1" smtClean="0">
                <a:latin typeface="Times New Roman"/>
                <a:cs typeface="Times New Roman"/>
              </a:rPr>
              <a:t>10</a:t>
            </a:r>
            <a:r>
              <a:rPr lang="cs-CZ" sz="3600" dirty="0" smtClean="0">
                <a:latin typeface="Times New Roman"/>
                <a:cs typeface="Times New Roman"/>
              </a:rPr>
              <a:t> =</a:t>
            </a:r>
          </a:p>
          <a:p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smtClean="0"/>
              <a:t>microsoft.com</a:t>
            </a:r>
            <a:endParaRPr lang="cs-CZ" dirty="0" smtClean="0"/>
          </a:p>
          <a:p>
            <a:r>
              <a:rPr lang="cs-CZ" dirty="0" smtClean="0"/>
              <a:t>Foto mincí: autor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336</Words>
  <Application>Microsoft Office PowerPoint</Application>
  <PresentationFormat>Předvádění na obrazovce (4:3)</PresentationFormat>
  <Paragraphs>90</Paragraphs>
  <Slides>24</Slides>
  <Notes>1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Prezentace aplikace PowerPoint</vt:lpstr>
      <vt:lpstr>ANOTACE</vt:lpstr>
      <vt:lpstr>Násobky 10</vt:lpstr>
      <vt:lpstr>Čti nahlas a zapamatuj si: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Doplň čísla, která chybí. </vt:lpstr>
      <vt:lpstr>Doplň čísla, která chybí.</vt:lpstr>
      <vt:lpstr>Spočítej a zapiš příklad:</vt:lpstr>
      <vt:lpstr>Prezentace aplikace PowerPoint</vt:lpstr>
      <vt:lpstr>Prezentace aplikace PowerPoint</vt:lpstr>
      <vt:lpstr>Spočítej a zapiš příklad:</vt:lpstr>
      <vt:lpstr>Prezentace aplikace PowerPoint</vt:lpstr>
      <vt:lpstr>Prezentace aplikace PowerPoint</vt:lpstr>
      <vt:lpstr>Vypočítej:</vt:lpstr>
      <vt:lpstr>Použité zdroje: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Násobky 10</dc:title>
  <dc:creator>Valued Acer Customer</dc:creator>
  <cp:lastModifiedBy>Riedelová Jitka</cp:lastModifiedBy>
  <cp:revision>26</cp:revision>
  <dcterms:created xsi:type="dcterms:W3CDTF">2012-11-11T10:01:19Z</dcterms:created>
  <dcterms:modified xsi:type="dcterms:W3CDTF">2012-12-14T11:41:41Z</dcterms:modified>
</cp:coreProperties>
</file>