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mid" ContentType="audio/unknown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90" r:id="rId2"/>
    <p:sldId id="291" r:id="rId3"/>
    <p:sldId id="256" r:id="rId4"/>
    <p:sldId id="257" r:id="rId5"/>
    <p:sldId id="263" r:id="rId6"/>
    <p:sldId id="265" r:id="rId7"/>
    <p:sldId id="264" r:id="rId8"/>
    <p:sldId id="258" r:id="rId9"/>
    <p:sldId id="259" r:id="rId10"/>
    <p:sldId id="260" r:id="rId11"/>
    <p:sldId id="266" r:id="rId12"/>
    <p:sldId id="280" r:id="rId13"/>
    <p:sldId id="279" r:id="rId14"/>
    <p:sldId id="268" r:id="rId15"/>
    <p:sldId id="281" r:id="rId16"/>
    <p:sldId id="269" r:id="rId17"/>
    <p:sldId id="270" r:id="rId18"/>
    <p:sldId id="288" r:id="rId19"/>
    <p:sldId id="271" r:id="rId20"/>
    <p:sldId id="272" r:id="rId21"/>
    <p:sldId id="282" r:id="rId22"/>
    <p:sldId id="273" r:id="rId23"/>
    <p:sldId id="274" r:id="rId24"/>
    <p:sldId id="289" r:id="rId25"/>
    <p:sldId id="275" r:id="rId26"/>
    <p:sldId id="276" r:id="rId27"/>
    <p:sldId id="283" r:id="rId28"/>
    <p:sldId id="277" r:id="rId29"/>
    <p:sldId id="284" r:id="rId30"/>
    <p:sldId id="286" r:id="rId31"/>
    <p:sldId id="285" r:id="rId32"/>
    <p:sldId id="287" r:id="rId33"/>
    <p:sldId id="292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VY_32_INOVACE_25_Matematika_Poznávání </a:t>
          </a:r>
          <a:r>
            <a:rPr lang="cs-CZ" sz="2000" baseline="0" dirty="0" smtClean="0"/>
            <a:t>mincí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Práce s penězi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F2333D-4762-4481-A74C-5AD8D2FE5849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59FDFF2-C04D-4F9C-91F1-9D4AA53E7FDF}" type="presOf" srcId="{D1D4F407-5343-4D3F-B5B9-D407B03CAEB4}" destId="{AED2198E-93D5-4001-81B4-73124B309672}" srcOrd="1" destOrd="0" presId="urn:microsoft.com/office/officeart/2005/8/layout/target3"/>
    <dgm:cxn modelId="{C0F36CC2-E991-4CBB-B4D1-93D7B6253A1B}" type="presOf" srcId="{B651F6E3-6281-48DB-9319-2AEAFDAE7572}" destId="{6BB5E863-4638-4E1D-BFDE-399D028AC4ED}" srcOrd="1" destOrd="0" presId="urn:microsoft.com/office/officeart/2005/8/layout/target3"/>
    <dgm:cxn modelId="{6706C9BB-47A3-458F-84D2-E24CF5476D98}" type="presOf" srcId="{D1D4F407-5343-4D3F-B5B9-D407B03CAEB4}" destId="{D005CE8C-CC26-4C3E-AC11-E15060ECD759}" srcOrd="0" destOrd="0" presId="urn:microsoft.com/office/officeart/2005/8/layout/target3"/>
    <dgm:cxn modelId="{9220B95F-5267-4CB2-8E4E-B33B4BE8F24B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9DC3CB9-BD6E-4E79-9CE8-F156D913E0BF}" type="presOf" srcId="{D8197B8C-B260-4A16-BDF4-0947B075E274}" destId="{25B08C86-7E15-44DC-BE7F-FFB55DD49D12}" srcOrd="0" destOrd="0" presId="urn:microsoft.com/office/officeart/2005/8/layout/target3"/>
    <dgm:cxn modelId="{2DEB81B4-F705-406A-8ED9-D78E5C666B31}" type="presOf" srcId="{4C35D32F-0EAB-4CD7-82EE-45574DC2A586}" destId="{8BEBB6EC-1DAA-4CAC-8A25-BC0FCBD5DBD5}" srcOrd="0" destOrd="0" presId="urn:microsoft.com/office/officeart/2005/8/layout/target3"/>
    <dgm:cxn modelId="{3837B4E7-B314-4000-A01A-FC2FD45B9058}" type="presOf" srcId="{D8197B8C-B260-4A16-BDF4-0947B075E274}" destId="{5A5FFA88-C948-4069-8E93-59FA12366E83}" srcOrd="1" destOrd="0" presId="urn:microsoft.com/office/officeart/2005/8/layout/target3"/>
    <dgm:cxn modelId="{A23EEF09-A9F3-4B89-A820-792D249210B5}" type="presOf" srcId="{4C35D32F-0EAB-4CD7-82EE-45574DC2A586}" destId="{890E4F0B-2866-4A3F-A3C7-2A14B1797930}" srcOrd="1" destOrd="0" presId="urn:microsoft.com/office/officeart/2005/8/layout/target3"/>
    <dgm:cxn modelId="{232ABC05-93DD-441B-B091-DCF382A4A11F}" type="presOf" srcId="{D1B46980-6531-4606-95E6-44980827E919}" destId="{6140AFEC-043D-4C43-A2F9-D0F5331DF3A3}" srcOrd="0" destOrd="0" presId="urn:microsoft.com/office/officeart/2005/8/layout/target3"/>
    <dgm:cxn modelId="{A85112BB-DA2E-4B38-B934-96708225391C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CDA331-F3D2-417D-9CDC-6EF8BC013FC7}" type="presParOf" srcId="{333A1088-737F-45CB-B68E-254E46348037}" destId="{F5ABB229-8D3B-4694-996A-96F23CF14429}" srcOrd="0" destOrd="0" presId="urn:microsoft.com/office/officeart/2005/8/layout/target3"/>
    <dgm:cxn modelId="{D185F8DC-C4E1-4E7B-A923-F87EADA6CB6A}" type="presParOf" srcId="{333A1088-737F-45CB-B68E-254E46348037}" destId="{F41139FD-01EE-4571-8B17-4FB00FC51163}" srcOrd="1" destOrd="0" presId="urn:microsoft.com/office/officeart/2005/8/layout/target3"/>
    <dgm:cxn modelId="{46CE56A8-0F37-4075-9B47-48F6D2DC059A}" type="presParOf" srcId="{333A1088-737F-45CB-B68E-254E46348037}" destId="{D005CE8C-CC26-4C3E-AC11-E15060ECD759}" srcOrd="2" destOrd="0" presId="urn:microsoft.com/office/officeart/2005/8/layout/target3"/>
    <dgm:cxn modelId="{CF6D4293-20D2-48FA-92B8-8E1105353F0C}" type="presParOf" srcId="{333A1088-737F-45CB-B68E-254E46348037}" destId="{2C702D82-9B77-49B7-9568-BB8EB47C3372}" srcOrd="3" destOrd="0" presId="urn:microsoft.com/office/officeart/2005/8/layout/target3"/>
    <dgm:cxn modelId="{A688060E-0897-436E-BC51-6D8C62456FAC}" type="presParOf" srcId="{333A1088-737F-45CB-B68E-254E46348037}" destId="{A52A0455-90FF-4808-ABD0-F02540D31D5A}" srcOrd="4" destOrd="0" presId="urn:microsoft.com/office/officeart/2005/8/layout/target3"/>
    <dgm:cxn modelId="{1F1334B5-83AC-4CD6-A8F6-D9D48EAF2B20}" type="presParOf" srcId="{333A1088-737F-45CB-B68E-254E46348037}" destId="{6140AFEC-043D-4C43-A2F9-D0F5331DF3A3}" srcOrd="5" destOrd="0" presId="urn:microsoft.com/office/officeart/2005/8/layout/target3"/>
    <dgm:cxn modelId="{3F4DCE7B-1484-4189-8AC5-53D35FF0D960}" type="presParOf" srcId="{333A1088-737F-45CB-B68E-254E46348037}" destId="{9358AC05-5D7D-4327-9F80-1AD486AEA664}" srcOrd="6" destOrd="0" presId="urn:microsoft.com/office/officeart/2005/8/layout/target3"/>
    <dgm:cxn modelId="{7A0DC0D8-F7B0-47BA-81C8-AD9E36E52FC9}" type="presParOf" srcId="{333A1088-737F-45CB-B68E-254E46348037}" destId="{313FC574-E1CD-4FB4-B054-0B805CE0447D}" srcOrd="7" destOrd="0" presId="urn:microsoft.com/office/officeart/2005/8/layout/target3"/>
    <dgm:cxn modelId="{ABB0B13D-48FD-4B16-9E40-97655AEB910E}" type="presParOf" srcId="{333A1088-737F-45CB-B68E-254E46348037}" destId="{619D679B-A015-4ECF-8348-D1034C574F40}" srcOrd="8" destOrd="0" presId="urn:microsoft.com/office/officeart/2005/8/layout/target3"/>
    <dgm:cxn modelId="{6F8A8337-01EE-4349-B63A-B8C1B0DB8F42}" type="presParOf" srcId="{333A1088-737F-45CB-B68E-254E46348037}" destId="{322283A8-4A27-4CDA-BAE3-F381106A9174}" srcOrd="9" destOrd="0" presId="urn:microsoft.com/office/officeart/2005/8/layout/target3"/>
    <dgm:cxn modelId="{67EBF339-A687-4891-9920-E06E96FF0C62}" type="presParOf" srcId="{333A1088-737F-45CB-B68E-254E46348037}" destId="{FFC9F71D-1B4F-4AD9-A4A6-86ADEFC8AF5C}" srcOrd="10" destOrd="0" presId="urn:microsoft.com/office/officeart/2005/8/layout/target3"/>
    <dgm:cxn modelId="{078DF916-2DF1-4DB8-8827-6B5823055FE6}" type="presParOf" srcId="{333A1088-737F-45CB-B68E-254E46348037}" destId="{25B08C86-7E15-44DC-BE7F-FFB55DD49D12}" srcOrd="11" destOrd="0" presId="urn:microsoft.com/office/officeart/2005/8/layout/target3"/>
    <dgm:cxn modelId="{ADBA6F79-814A-4C31-A8BF-BFBBD1B3E636}" type="presParOf" srcId="{333A1088-737F-45CB-B68E-254E46348037}" destId="{76644BE8-9D7C-4C09-B250-3D10AF48CBB7}" srcOrd="12" destOrd="0" presId="urn:microsoft.com/office/officeart/2005/8/layout/target3"/>
    <dgm:cxn modelId="{A06E5344-0142-43C5-9F77-602D56B6747A}" type="presParOf" srcId="{333A1088-737F-45CB-B68E-254E46348037}" destId="{EE85B701-7295-41C0-BA7A-34D3756A2AE6}" srcOrd="13" destOrd="0" presId="urn:microsoft.com/office/officeart/2005/8/layout/target3"/>
    <dgm:cxn modelId="{1A2B3EE3-BD7D-464B-A868-6FB35F4B69E0}" type="presParOf" srcId="{333A1088-737F-45CB-B68E-254E46348037}" destId="{8BEBB6EC-1DAA-4CAC-8A25-BC0FCBD5DBD5}" srcOrd="14" destOrd="0" presId="urn:microsoft.com/office/officeart/2005/8/layout/target3"/>
    <dgm:cxn modelId="{6C805AD7-DED5-48A2-A718-8E4F772AA9A2}" type="presParOf" srcId="{333A1088-737F-45CB-B68E-254E46348037}" destId="{AED2198E-93D5-4001-81B4-73124B309672}" srcOrd="15" destOrd="0" presId="urn:microsoft.com/office/officeart/2005/8/layout/target3"/>
    <dgm:cxn modelId="{59E4817E-C608-4EC8-BB0F-94D18DF450AA}" type="presParOf" srcId="{333A1088-737F-45CB-B68E-254E46348037}" destId="{2BE915AB-18AA-4053-B92C-3BFC9ED204BB}" srcOrd="16" destOrd="0" presId="urn:microsoft.com/office/officeart/2005/8/layout/target3"/>
    <dgm:cxn modelId="{7779CAD3-3A19-40F9-AB04-51B8E47A9B09}" type="presParOf" srcId="{333A1088-737F-45CB-B68E-254E46348037}" destId="{6BB5E863-4638-4E1D-BFDE-399D028AC4ED}" srcOrd="17" destOrd="0" presId="urn:microsoft.com/office/officeart/2005/8/layout/target3"/>
    <dgm:cxn modelId="{603FF8A4-D8CF-4C7C-9697-727B0295889C}" type="presParOf" srcId="{333A1088-737F-45CB-B68E-254E46348037}" destId="{5A5FFA88-C948-4069-8E93-59FA12366E83}" srcOrd="18" destOrd="0" presId="urn:microsoft.com/office/officeart/2005/8/layout/target3"/>
    <dgm:cxn modelId="{5ABEF336-1BA7-4064-9244-6F10F564216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989" y="0"/>
          <a:ext cx="6503007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7989" y="0"/>
        <a:ext cx="6503007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503007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</a:t>
          </a:r>
          <a:r>
            <a:rPr lang="cs-CZ" sz="2000" kern="1200" dirty="0" err="1" smtClean="0"/>
            <a:t>Riedelová</a:t>
          </a:r>
          <a:endParaRPr lang="cs-CZ" sz="2000" kern="1200" dirty="0"/>
        </a:p>
      </dsp:txBody>
      <dsp:txXfrm>
        <a:off x="1273857" y="407634"/>
        <a:ext cx="6503007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503007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VY_32_INOVACE_25_Matematika_Poznávání </a:t>
          </a:r>
          <a:r>
            <a:rPr lang="cs-CZ" sz="2000" kern="1200" baseline="0" dirty="0" smtClean="0"/>
            <a:t>mincí</a:t>
          </a:r>
          <a:endParaRPr lang="cs-CZ" sz="2000" kern="1200" dirty="0"/>
        </a:p>
      </dsp:txBody>
      <dsp:txXfrm>
        <a:off x="1273857" y="815268"/>
        <a:ext cx="6503007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503007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Práce s penězi</a:t>
          </a:r>
          <a:endParaRPr lang="cs-CZ" sz="2000" kern="1200" dirty="0"/>
        </a:p>
      </dsp:txBody>
      <dsp:txXfrm>
        <a:off x="1273857" y="1222902"/>
        <a:ext cx="6503007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503007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503007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915E1D-CA81-4DBA-B7EF-E2346B7E033F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A4D2E0-8258-4255-8ED4-6C5D87D7C7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3731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A4D2E0-8258-4255-8ED4-6C5D87D7C779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650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782EDF-DC41-4D2E-864F-F1CE0C2D3BB3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4F344-6E2A-410E-8569-73F6FB0D1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5" Type="http://schemas.openxmlformats.org/officeDocument/2006/relationships/image" Target="../media/image27.wmf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id"/><Relationship Id="rId1" Type="http://schemas.microsoft.com/office/2007/relationships/media" Target="../media/media2.mid"/><Relationship Id="rId5" Type="http://schemas.openxmlformats.org/officeDocument/2006/relationships/image" Target="../media/image26.png"/><Relationship Id="rId4" Type="http://schemas.openxmlformats.org/officeDocument/2006/relationships/image" Target="../media/image29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media" Target="../media/media4.mid"/><Relationship Id="rId7" Type="http://schemas.openxmlformats.org/officeDocument/2006/relationships/image" Target="../media/image30.wmf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6" Type="http://schemas.openxmlformats.org/officeDocument/2006/relationships/image" Target="../media/image26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4.mid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media" Target="../media/media2.mid"/><Relationship Id="rId7" Type="http://schemas.openxmlformats.org/officeDocument/2006/relationships/image" Target="../media/image32.wmf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6" Type="http://schemas.openxmlformats.org/officeDocument/2006/relationships/image" Target="../media/image26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mid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id"/><Relationship Id="rId1" Type="http://schemas.microsoft.com/office/2007/relationships/media" Target="../media/media5.mid"/><Relationship Id="rId5" Type="http://schemas.openxmlformats.org/officeDocument/2006/relationships/image" Target="../media/image33.wmf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media" Target="../media/media7.mid"/><Relationship Id="rId7" Type="http://schemas.openxmlformats.org/officeDocument/2006/relationships/image" Target="../media/image34.wmf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6" Type="http://schemas.openxmlformats.org/officeDocument/2006/relationships/image" Target="../media/image26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7.mid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3" Type="http://schemas.microsoft.com/office/2007/relationships/media" Target="../media/media9.mid"/><Relationship Id="rId7" Type="http://schemas.openxmlformats.org/officeDocument/2006/relationships/image" Target="../media/image26.png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9.mid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55102958"/>
              </p:ext>
            </p:extLst>
          </p:nvPr>
        </p:nvGraphicFramePr>
        <p:xfrm>
          <a:off x="539552" y="908720"/>
          <a:ext cx="777686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16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pro výuku matematiky v 7. ročníku základní školy speciální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Učební látka  - Poznávání mincí zábavnou formou</a:t>
            </a:r>
          </a:p>
          <a:p>
            <a:r>
              <a:rPr lang="cs-CZ" dirty="0" smtClean="0"/>
              <a:t>Názorné ukázky českých mincí, jejich poznávání,  úkoly se zpětnou vazbou,hra /lze využít jako soutěž/, rozvíjení paměti</a:t>
            </a:r>
          </a:p>
          <a:p>
            <a:r>
              <a:rPr lang="cs-CZ" dirty="0" smtClean="0"/>
              <a:t>Použití v hodině žáky zaujalo, především hra, aktivně se zapojovali do práce na interaktivní tabuli</a:t>
            </a:r>
          </a:p>
          <a:p>
            <a:r>
              <a:rPr lang="cs-CZ" dirty="0" smtClean="0"/>
              <a:t>Vytvořeno: 18. </a:t>
            </a:r>
            <a:r>
              <a:rPr lang="cs-CZ" smtClean="0"/>
              <a:t>10. </a:t>
            </a:r>
            <a:r>
              <a:rPr lang="cs-CZ" dirty="0" smtClean="0"/>
              <a:t>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7281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dirty="0" smtClean="0"/>
              <a:t>Poznávání mincí</a:t>
            </a:r>
            <a:endParaRPr lang="cs-CZ" sz="6600" dirty="0"/>
          </a:p>
        </p:txBody>
      </p:sp>
      <p:pic>
        <p:nvPicPr>
          <p:cNvPr id="4" name="Obrázek 3" descr="MC900440424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3212976"/>
            <a:ext cx="3888432" cy="3203726"/>
          </a:xfrm>
          <a:prstGeom prst="rect">
            <a:avLst/>
          </a:prstGeom>
        </p:spPr>
      </p:pic>
      <p:pic>
        <p:nvPicPr>
          <p:cNvPr id="5" name="Obrázek 4" descr="Dum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979712" cy="1964949"/>
          </a:xfrm>
          <a:prstGeom prst="rect">
            <a:avLst/>
          </a:prstGeom>
        </p:spPr>
      </p:pic>
      <p:pic>
        <p:nvPicPr>
          <p:cNvPr id="6" name="Obrázek 5" descr="Dumy 00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0"/>
            <a:ext cx="2229938" cy="2204864"/>
          </a:xfrm>
          <a:prstGeom prst="rect">
            <a:avLst/>
          </a:prstGeom>
        </p:spPr>
      </p:pic>
      <p:pic>
        <p:nvPicPr>
          <p:cNvPr id="7" name="Obrázek 6" descr="Dumy 01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5536" y="3140968"/>
            <a:ext cx="1224136" cy="1312396"/>
          </a:xfrm>
          <a:prstGeom prst="rect">
            <a:avLst/>
          </a:prstGeom>
        </p:spPr>
      </p:pic>
      <p:pic>
        <p:nvPicPr>
          <p:cNvPr id="8" name="Obrázek 7" descr="Dumy 00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94232" y="110003"/>
            <a:ext cx="1977564" cy="1984857"/>
          </a:xfrm>
          <a:prstGeom prst="rect">
            <a:avLst/>
          </a:prstGeom>
        </p:spPr>
      </p:pic>
      <p:pic>
        <p:nvPicPr>
          <p:cNvPr id="10" name="Obrázek 9" descr="Dumy 01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919864" y="3068960"/>
            <a:ext cx="1224136" cy="12833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72616" y="0"/>
            <a:ext cx="8229600" cy="1143000"/>
          </a:xfrm>
        </p:spPr>
        <p:txBody>
          <a:bodyPr/>
          <a:lstStyle/>
          <a:p>
            <a:r>
              <a:rPr lang="cs-CZ" dirty="0" smtClean="0"/>
              <a:t>Zapamatuj si</a:t>
            </a:r>
            <a:endParaRPr lang="cs-CZ" dirty="0"/>
          </a:p>
        </p:txBody>
      </p:sp>
      <p:pic>
        <p:nvPicPr>
          <p:cNvPr id="4" name="Zástupný symbol pro obsah 3" descr="Dum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4797152"/>
            <a:ext cx="1584176" cy="1572363"/>
          </a:xfrm>
        </p:spPr>
      </p:pic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4437112"/>
            <a:ext cx="2157111" cy="213285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63888" y="4653136"/>
            <a:ext cx="1872208" cy="187911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27584" y="386104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 Kč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789040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50 </a:t>
            </a:r>
            <a:r>
              <a:rPr lang="cs-CZ" sz="3600" dirty="0"/>
              <a:t>K</a:t>
            </a:r>
            <a:r>
              <a:rPr lang="cs-CZ" sz="3600" dirty="0" smtClean="0"/>
              <a:t>č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3717032"/>
            <a:ext cx="11839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20 Kč</a:t>
            </a:r>
            <a:endParaRPr lang="cs-CZ" sz="3600" dirty="0"/>
          </a:p>
        </p:txBody>
      </p:sp>
      <p:pic>
        <p:nvPicPr>
          <p:cNvPr id="10" name="Obrázek 9" descr="Dumy 01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2276871"/>
            <a:ext cx="1296144" cy="1358861"/>
          </a:xfrm>
          <a:prstGeom prst="rect">
            <a:avLst/>
          </a:prstGeo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91880" y="2204864"/>
            <a:ext cx="1334982" cy="1427310"/>
          </a:xfrm>
          <a:prstGeom prst="rect">
            <a:avLst/>
          </a:prstGeom>
        </p:spPr>
      </p:pic>
      <p:pic>
        <p:nvPicPr>
          <p:cNvPr id="12" name="Obrázek 11" descr="Dumy 01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164288" y="2276872"/>
            <a:ext cx="1182171" cy="1267406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971600" y="1556792"/>
            <a:ext cx="9498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 Kč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1484784"/>
            <a:ext cx="9498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 Kč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1556792"/>
            <a:ext cx="9498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 Kč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2924944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1 Kč</a:t>
            </a:r>
            <a:endParaRPr lang="cs-CZ" sz="9600" dirty="0"/>
          </a:p>
        </p:txBody>
      </p:sp>
      <p:pic>
        <p:nvPicPr>
          <p:cNvPr id="4" name="Zástupný symbol pro obsah 3" descr="Dumy 01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052736"/>
            <a:ext cx="4221585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5148064" y="2636912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2780928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2 Kč</a:t>
            </a:r>
            <a:endParaRPr lang="cs-CZ" sz="9600" dirty="0"/>
          </a:p>
        </p:txBody>
      </p:sp>
      <p:pic>
        <p:nvPicPr>
          <p:cNvPr id="4" name="Zástupný symbol pro obsah 3" descr="Dumy 0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196752"/>
            <a:ext cx="3600400" cy="3849405"/>
          </a:xfrm>
        </p:spPr>
      </p:pic>
      <p:sp>
        <p:nvSpPr>
          <p:cNvPr id="5" name="TextovéPole 4"/>
          <p:cNvSpPr txBox="1"/>
          <p:nvPr/>
        </p:nvSpPr>
        <p:spPr>
          <a:xfrm>
            <a:off x="4860032" y="2636912"/>
            <a:ext cx="457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249289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5 Kč</a:t>
            </a:r>
            <a:endParaRPr lang="cs-CZ" sz="9600" dirty="0"/>
          </a:p>
        </p:txBody>
      </p:sp>
      <p:pic>
        <p:nvPicPr>
          <p:cNvPr id="4" name="Zástupný symbol pro obsah 3" descr="Dumy 0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4317072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4788024" y="2204864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7536" y="1268760"/>
            <a:ext cx="4176464" cy="5085184"/>
          </a:xfrm>
        </p:spPr>
        <p:txBody>
          <a:bodyPr>
            <a:no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1O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Kč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 descr="Dum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412776"/>
            <a:ext cx="4559967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4644008" y="2996952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/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3212976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>
                <a:latin typeface="Arial" pitchFamily="34" charset="0"/>
                <a:cs typeface="Arial" pitchFamily="34" charset="0"/>
              </a:rPr>
              <a:t>20 Kč</a:t>
            </a:r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 descr="Dumy 0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268760"/>
            <a:ext cx="4577433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4716016" y="3068960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2924944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50 Kč</a:t>
            </a:r>
            <a:endParaRPr lang="cs-CZ" sz="9600" dirty="0"/>
          </a:p>
        </p:txBody>
      </p:sp>
      <p:pic>
        <p:nvPicPr>
          <p:cNvPr id="4" name="Zástupný symbol pro obsah 3" descr="Dumy 00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124744"/>
            <a:ext cx="4509334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4860032" y="2780928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/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Zapamatuj si mince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1844824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4077072"/>
            <a:ext cx="2468329" cy="2477432"/>
          </a:xfrm>
          <a:prstGeom prst="rect">
            <a:avLst/>
          </a:prstGeom>
        </p:spPr>
      </p:pic>
      <p:pic>
        <p:nvPicPr>
          <p:cNvPr id="7" name="Obrázek 6" descr="Dumy 0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4077072"/>
            <a:ext cx="2360716" cy="2474944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4293096"/>
            <a:ext cx="2221429" cy="220486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611560" y="1844824"/>
            <a:ext cx="2098631" cy="2249942"/>
          </a:xfr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563888" y="1916832"/>
            <a:ext cx="1994889" cy="2132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MS900074325[1].mid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267200" y="3557588"/>
            <a:ext cx="609600" cy="609600"/>
          </a:xfrm>
        </p:spPr>
      </p:pic>
      <p:pic>
        <p:nvPicPr>
          <p:cNvPr id="3074" name="Picture 2" descr="C:\Users\riedelova\AppData\Local\Microsoft\Windows\Temporary Internet Files\Content.IE5\EY2XWXXI\MC9004343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988840"/>
            <a:ext cx="3720182" cy="3610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MS900074325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956376" y="57332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157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5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9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Která  mince chybí?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1844824"/>
            <a:ext cx="2369540" cy="2342896"/>
          </a:xfrm>
          <a:prstGeom prst="rect">
            <a:avLst/>
          </a:prstGeom>
        </p:spPr>
      </p:pic>
      <p:pic>
        <p:nvPicPr>
          <p:cNvPr id="7" name="Obrázek 6" descr="Dumy 0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4077072"/>
            <a:ext cx="2360716" cy="2474944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4293096"/>
            <a:ext cx="2221429" cy="220486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611560" y="1844824"/>
            <a:ext cx="2098631" cy="2249942"/>
          </a:xfr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563888" y="1916832"/>
            <a:ext cx="1994889" cy="2132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3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484784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3861048"/>
            <a:ext cx="2468329" cy="2477432"/>
          </a:xfrm>
          <a:prstGeom prst="rect">
            <a:avLst/>
          </a:prstGeom>
        </p:spPr>
      </p:pic>
      <p:pic>
        <p:nvPicPr>
          <p:cNvPr id="7" name="Obrázek 6" descr="Dumy 0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3789040"/>
            <a:ext cx="2360716" cy="2474944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3933056"/>
            <a:ext cx="2221429" cy="220486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683568" y="1340768"/>
            <a:ext cx="2098631" cy="2249942"/>
          </a:xfr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491880" y="1412776"/>
            <a:ext cx="1994889" cy="2132856"/>
          </a:xfrm>
          <a:prstGeom prst="rect">
            <a:avLst/>
          </a:prstGeom>
        </p:spPr>
      </p:pic>
      <p:pic>
        <p:nvPicPr>
          <p:cNvPr id="4098" name="Picture 2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3843">
            <a:off x="77139" y="3635678"/>
            <a:ext cx="1421258" cy="96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 descr="C:\Users\riedelova\AppData\Local\Microsoft\Windows\Temporary Internet Files\Content.IE5\5HVMXXF6\MC9004344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48880"/>
            <a:ext cx="3575153" cy="3352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MS900082208[1].mid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812360" y="5701683"/>
            <a:ext cx="609600" cy="609600"/>
          </a:xfrm>
        </p:spPr>
      </p:pic>
    </p:spTree>
    <p:extLst>
      <p:ext uri="{BB962C8B-B14F-4D97-AF65-F5344CB8AC3E}">
        <p14:creationId xmlns:p14="http://schemas.microsoft.com/office/powerpoint/2010/main" val="172205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Která mince chybí?</a:t>
            </a:r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484784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3861048"/>
            <a:ext cx="2468329" cy="2477432"/>
          </a:xfrm>
          <a:prstGeom prst="rect">
            <a:avLst/>
          </a:prstGeom>
        </p:spPr>
      </p:pic>
      <p:pic>
        <p:nvPicPr>
          <p:cNvPr id="7" name="Obrázek 6" descr="Dumy 0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3789040"/>
            <a:ext cx="2360716" cy="247494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683568" y="1340768"/>
            <a:ext cx="2098631" cy="2249942"/>
          </a:xfr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91880" y="1412776"/>
            <a:ext cx="1994889" cy="2132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484784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3861048"/>
            <a:ext cx="2468329" cy="2477432"/>
          </a:xfrm>
          <a:prstGeom prst="rect">
            <a:avLst/>
          </a:prstGeom>
        </p:spPr>
      </p:pic>
      <p:pic>
        <p:nvPicPr>
          <p:cNvPr id="7" name="Obrázek 6" descr="Dumy 0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3789040"/>
            <a:ext cx="2360716" cy="2474944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3933056"/>
            <a:ext cx="2221429" cy="220486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683568" y="1340768"/>
            <a:ext cx="2098631" cy="2249942"/>
          </a:xfr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491880" y="1412776"/>
            <a:ext cx="1994889" cy="2132856"/>
          </a:xfrm>
          <a:prstGeom prst="rect">
            <a:avLst/>
          </a:prstGeom>
        </p:spPr>
      </p:pic>
      <p:pic>
        <p:nvPicPr>
          <p:cNvPr id="5122" name="Picture 2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7599">
            <a:off x="5442681" y="3555886"/>
            <a:ext cx="1426988" cy="96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ELPHRG01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267200" y="3557588"/>
            <a:ext cx="609600" cy="609600"/>
          </a:xfrm>
        </p:spPr>
      </p:pic>
      <p:pic>
        <p:nvPicPr>
          <p:cNvPr id="13315" name="Picture 3" descr="C:\Users\riedelova\AppData\Local\Microsoft\Windows\Temporary Internet Files\Content.IE5\LVMTY1AA\MC9004404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32856"/>
            <a:ext cx="4536504" cy="3426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MS900074195[1].mi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8028384" y="57332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526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2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A teď?</a:t>
            </a:r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484784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3861048"/>
            <a:ext cx="2468329" cy="2477432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3933056"/>
            <a:ext cx="2221429" cy="220486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683568" y="1340768"/>
            <a:ext cx="2098631" cy="2249942"/>
          </a:xfr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91880" y="1412776"/>
            <a:ext cx="1994889" cy="2132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484784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3861048"/>
            <a:ext cx="2468329" cy="2477432"/>
          </a:xfrm>
          <a:prstGeom prst="rect">
            <a:avLst/>
          </a:prstGeom>
        </p:spPr>
      </p:pic>
      <p:pic>
        <p:nvPicPr>
          <p:cNvPr id="7" name="Obrázek 6" descr="Dumy 0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3789040"/>
            <a:ext cx="2360716" cy="2474944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3933056"/>
            <a:ext cx="2221429" cy="220486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683568" y="1340768"/>
            <a:ext cx="2098631" cy="2249942"/>
          </a:xfr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491880" y="1412776"/>
            <a:ext cx="1994889" cy="2132856"/>
          </a:xfrm>
          <a:prstGeom prst="rect">
            <a:avLst/>
          </a:prstGeom>
        </p:spPr>
      </p:pic>
      <p:pic>
        <p:nvPicPr>
          <p:cNvPr id="7170" name="Picture 2" descr="C:\Users\riedelova\AppData\Local\Microsoft\Windows\Temporary Internet Files\Content.IE5\EY2XWXXI\MC9004380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55229">
            <a:off x="5120852" y="3387134"/>
            <a:ext cx="1293003" cy="88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ELPHRG01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267200" y="3557588"/>
            <a:ext cx="609600" cy="609600"/>
          </a:xfrm>
        </p:spPr>
      </p:pic>
      <p:pic>
        <p:nvPicPr>
          <p:cNvPr id="8194" name="Picture 2" descr="C:\Users\riedelova\AppData\Local\Microsoft\Windows\Temporary Internet Files\Content.IE5\LVMTY1AA\MC9004404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060848"/>
            <a:ext cx="2963454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MS900082208[1].mi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8028384" y="57164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008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0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Které mince chybí?</a:t>
            </a:r>
            <a:endParaRPr lang="cs-CZ" dirty="0"/>
          </a:p>
        </p:txBody>
      </p:sp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5" y="3573016"/>
            <a:ext cx="2468329" cy="2477432"/>
          </a:xfrm>
          <a:prstGeom prst="rect">
            <a:avLst/>
          </a:prstGeom>
        </p:spPr>
      </p:pic>
      <p:pic>
        <p:nvPicPr>
          <p:cNvPr id="7" name="Obrázek 6" descr="Dumy 0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06138" y="3717032"/>
            <a:ext cx="2360716" cy="2474944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3928289"/>
            <a:ext cx="2221429" cy="2204864"/>
          </a:xfrm>
          <a:prstGeom prst="rect">
            <a:avLst/>
          </a:prstGeo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91880" y="1440160"/>
            <a:ext cx="1994889" cy="2132856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8424" y="5805264"/>
            <a:ext cx="298376" cy="320899"/>
          </a:xfrm>
        </p:spPr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12360" y="593734"/>
            <a:ext cx="956792" cy="88192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60954" y="836712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018" y="2996952"/>
            <a:ext cx="2468329" cy="2477432"/>
          </a:xfrm>
          <a:prstGeom prst="rect">
            <a:avLst/>
          </a:prstGeom>
        </p:spPr>
      </p:pic>
      <p:pic>
        <p:nvPicPr>
          <p:cNvPr id="7" name="Obrázek 6" descr="Dumy 0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22984" y="3101592"/>
            <a:ext cx="2360716" cy="2474944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52084" y="3295821"/>
            <a:ext cx="2221429" cy="220486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611560" y="836712"/>
            <a:ext cx="2098631" cy="2249942"/>
          </a:xfr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03848" y="968736"/>
            <a:ext cx="1994889" cy="2132856"/>
          </a:xfrm>
          <a:prstGeom prst="rect">
            <a:avLst/>
          </a:prstGeom>
        </p:spPr>
      </p:pic>
      <p:pic>
        <p:nvPicPr>
          <p:cNvPr id="9218" name="Picture 2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59890">
            <a:off x="472288" y="190713"/>
            <a:ext cx="1083706" cy="73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91649">
            <a:off x="5528662" y="240585"/>
            <a:ext cx="1124963" cy="764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1497" y="5879176"/>
            <a:ext cx="5472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Kolik </a:t>
            </a:r>
            <a:r>
              <a:rPr lang="cs-CZ" sz="3600" dirty="0" smtClean="0"/>
              <a:t>korun</a:t>
            </a:r>
            <a:r>
              <a:rPr lang="cs-CZ" sz="3600" dirty="0" smtClean="0"/>
              <a:t> </a:t>
            </a:r>
            <a:r>
              <a:rPr lang="cs-CZ" sz="3600" dirty="0" smtClean="0"/>
              <a:t>celkem chybělo?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MS900044816[1].mid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267200" y="3557588"/>
            <a:ext cx="609600" cy="609600"/>
          </a:xfrm>
        </p:spPr>
      </p:pic>
      <p:pic>
        <p:nvPicPr>
          <p:cNvPr id="14338" name="Picture 2" descr="C:\Users\riedelova\AppData\Local\Microsoft\Windows\Temporary Internet Files\Content.IE5\5HVMXXF6\MC9004343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206078"/>
            <a:ext cx="4248471" cy="4300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MS900044816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84368" y="57332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03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3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A teď?</a:t>
            </a:r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484784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3861048"/>
            <a:ext cx="2468329" cy="2477432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3933056"/>
            <a:ext cx="2221429" cy="220486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683568" y="1340768"/>
            <a:ext cx="2098631" cy="224994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96097" y="425523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1277" y="2825552"/>
            <a:ext cx="2468329" cy="2477432"/>
          </a:xfrm>
          <a:prstGeom prst="rect">
            <a:avLst/>
          </a:prstGeom>
        </p:spPr>
      </p:pic>
      <p:pic>
        <p:nvPicPr>
          <p:cNvPr id="7" name="Obrázek 6" descr="Dumy 0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58342" y="2828040"/>
            <a:ext cx="2360716" cy="2474944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53763" y="3058945"/>
            <a:ext cx="2221429" cy="220486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439947" y="406290"/>
            <a:ext cx="2098631" cy="2249942"/>
          </a:xfr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41256" y="692696"/>
            <a:ext cx="1994889" cy="2132856"/>
          </a:xfrm>
          <a:prstGeom prst="rect">
            <a:avLst/>
          </a:prstGeom>
        </p:spPr>
      </p:pic>
      <p:pic>
        <p:nvPicPr>
          <p:cNvPr id="10242" name="Picture 2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56646">
            <a:off x="2758405" y="519425"/>
            <a:ext cx="1249111" cy="849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56646">
            <a:off x="2658406" y="2625616"/>
            <a:ext cx="1335831" cy="90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9493" y="6027920"/>
            <a:ext cx="5472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Kolik </a:t>
            </a:r>
            <a:r>
              <a:rPr lang="cs-CZ" sz="3600" dirty="0" smtClean="0"/>
              <a:t>korun</a:t>
            </a:r>
            <a:r>
              <a:rPr lang="cs-CZ" sz="3600" dirty="0" smtClean="0"/>
              <a:t> </a:t>
            </a:r>
            <a:r>
              <a:rPr lang="cs-CZ" sz="3600" dirty="0" smtClean="0"/>
              <a:t>celkem chybělo?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MS900074775[1]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267200" y="3557588"/>
            <a:ext cx="609600" cy="609600"/>
          </a:xfrm>
        </p:spPr>
      </p:pic>
      <p:pic>
        <p:nvPicPr>
          <p:cNvPr id="11266" name="Picture 2" descr="C:\Users\riedelova\AppData\Local\Microsoft\Windows\Temporary Internet Files\Content.IE5\T0UNK8BB\MC9004378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382" y="1916832"/>
            <a:ext cx="3741564" cy="3735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MS900065438[1].mi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452320" y="534721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14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0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Které mince chybí teď?</a:t>
            </a:r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484784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3861048"/>
            <a:ext cx="2468329" cy="2477432"/>
          </a:xfrm>
          <a:prstGeom prst="rect">
            <a:avLst/>
          </a:prstGeo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1412776"/>
            <a:ext cx="1994889" cy="2132856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96097" y="425523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3523" y="2978477"/>
            <a:ext cx="2468329" cy="2477432"/>
          </a:xfrm>
          <a:prstGeom prst="rect">
            <a:avLst/>
          </a:prstGeom>
        </p:spPr>
      </p:pic>
      <p:pic>
        <p:nvPicPr>
          <p:cNvPr id="7" name="Obrázek 6" descr="Dumy 0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12603" y="3073557"/>
            <a:ext cx="2360716" cy="2474944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53763" y="3058945"/>
            <a:ext cx="2221429" cy="220486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567886" y="572101"/>
            <a:ext cx="2098631" cy="2249942"/>
          </a:xfr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578430" y="692696"/>
            <a:ext cx="1994889" cy="2132856"/>
          </a:xfrm>
          <a:prstGeom prst="rect">
            <a:avLst/>
          </a:prstGeom>
        </p:spPr>
      </p:pic>
      <p:pic>
        <p:nvPicPr>
          <p:cNvPr id="10242" name="Picture 2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56646">
            <a:off x="129288" y="121535"/>
            <a:ext cx="1249111" cy="849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56646">
            <a:off x="5785847" y="2524477"/>
            <a:ext cx="1335831" cy="90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9493" y="6027920"/>
            <a:ext cx="5472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Kolik </a:t>
            </a:r>
            <a:r>
              <a:rPr lang="cs-CZ" sz="3600" dirty="0" smtClean="0"/>
              <a:t>korun</a:t>
            </a:r>
            <a:r>
              <a:rPr lang="cs-CZ" sz="3600" dirty="0" smtClean="0"/>
              <a:t> </a:t>
            </a:r>
            <a:r>
              <a:rPr lang="cs-CZ" sz="3600" dirty="0" smtClean="0"/>
              <a:t>celkem chybělo?</a:t>
            </a:r>
            <a:endParaRPr lang="cs-CZ" sz="3600" dirty="0"/>
          </a:p>
        </p:txBody>
      </p:sp>
      <p:pic>
        <p:nvPicPr>
          <p:cNvPr id="12" name="Picture 3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74962">
            <a:off x="4996019" y="5129814"/>
            <a:ext cx="1335831" cy="90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79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MS900097487[1]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4267200" y="3557588"/>
            <a:ext cx="609600" cy="609600"/>
          </a:xfrm>
        </p:spPr>
      </p:pic>
      <p:pic>
        <p:nvPicPr>
          <p:cNvPr id="12290" name="Picture 2" descr="C:\Users\riedelova\AppData\Local\Microsoft\Windows\Temporary Internet Files\Content.IE5\5HVMXXF6\MC9004377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05573"/>
            <a:ext cx="4262462" cy="3831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MS900074332[2].mi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7956376" y="58052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023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2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A teď?</a:t>
            </a:r>
            <a:endParaRPr lang="cs-CZ" dirty="0"/>
          </a:p>
        </p:txBody>
      </p:sp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3861048"/>
            <a:ext cx="2468329" cy="2477432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3933056"/>
            <a:ext cx="2221429" cy="2204864"/>
          </a:xfrm>
          <a:prstGeom prst="rect">
            <a:avLst/>
          </a:prstGeo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1412776"/>
            <a:ext cx="1994889" cy="2132856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11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 descr="Dumy 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96097" y="425523"/>
            <a:ext cx="2369540" cy="2342896"/>
          </a:xfrm>
          <a:prstGeom prst="rect">
            <a:avLst/>
          </a:prstGeom>
        </p:spPr>
      </p:pic>
      <p:pic>
        <p:nvPicPr>
          <p:cNvPr id="6" name="Obrázek 5" descr="Dumy 0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3523" y="2978477"/>
            <a:ext cx="2468329" cy="2477432"/>
          </a:xfrm>
          <a:prstGeom prst="rect">
            <a:avLst/>
          </a:prstGeom>
        </p:spPr>
      </p:pic>
      <p:pic>
        <p:nvPicPr>
          <p:cNvPr id="7" name="Obrázek 6" descr="Dumy 0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12603" y="3073557"/>
            <a:ext cx="2360716" cy="2474944"/>
          </a:xfrm>
          <a:prstGeom prst="rect">
            <a:avLst/>
          </a:prstGeom>
        </p:spPr>
      </p:pic>
      <p:pic>
        <p:nvPicPr>
          <p:cNvPr id="8" name="Obrázek 7" descr="Dum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53763" y="3058945"/>
            <a:ext cx="2221429" cy="2204864"/>
          </a:xfrm>
          <a:prstGeom prst="rect">
            <a:avLst/>
          </a:prstGeom>
        </p:spPr>
      </p:pic>
      <p:pic>
        <p:nvPicPr>
          <p:cNvPr id="10" name="Zástupný symbol pro obsah 9" descr="Dumy 012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567886" y="572101"/>
            <a:ext cx="2098631" cy="2249942"/>
          </a:xfrm>
        </p:spPr>
      </p:pic>
      <p:pic>
        <p:nvPicPr>
          <p:cNvPr id="11" name="Obrázek 10" descr="Dumy 01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578430" y="692696"/>
            <a:ext cx="1994889" cy="2132856"/>
          </a:xfrm>
          <a:prstGeom prst="rect">
            <a:avLst/>
          </a:prstGeom>
        </p:spPr>
      </p:pic>
      <p:pic>
        <p:nvPicPr>
          <p:cNvPr id="10242" name="Picture 2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56646">
            <a:off x="129288" y="121535"/>
            <a:ext cx="1249111" cy="849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30260">
            <a:off x="5628181" y="1967415"/>
            <a:ext cx="1335831" cy="90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9493" y="6027920"/>
            <a:ext cx="5472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Kolik </a:t>
            </a:r>
            <a:r>
              <a:rPr lang="cs-CZ" sz="3600" dirty="0" smtClean="0"/>
              <a:t>korun</a:t>
            </a:r>
            <a:r>
              <a:rPr lang="cs-CZ" sz="3600" dirty="0" smtClean="0"/>
              <a:t> </a:t>
            </a:r>
            <a:r>
              <a:rPr lang="cs-CZ" sz="3600" dirty="0" smtClean="0"/>
              <a:t>celkem chybělo?</a:t>
            </a:r>
            <a:endParaRPr lang="cs-CZ" sz="3600" dirty="0"/>
          </a:p>
        </p:txBody>
      </p:sp>
      <p:pic>
        <p:nvPicPr>
          <p:cNvPr id="12" name="Picture 3" descr="C:\Users\riedelova\AppData\Local\Microsoft\Windows\Temporary Internet Files\Content.IE5\LVMTY1AA\MC9004380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39256">
            <a:off x="2910515" y="2604944"/>
            <a:ext cx="1335831" cy="90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116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Foto mincí: autor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198</Words>
  <Application>Microsoft Office PowerPoint</Application>
  <PresentationFormat>Předvádění na obrazovce (4:3)</PresentationFormat>
  <Paragraphs>49</Paragraphs>
  <Slides>33</Slides>
  <Notes>2</Notes>
  <HiddenSlides>0</HiddenSlides>
  <MMClips>13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sady Office</vt:lpstr>
      <vt:lpstr>Prezentace aplikace PowerPoint</vt:lpstr>
      <vt:lpstr>ANOTACE</vt:lpstr>
      <vt:lpstr>Poznávání mincí</vt:lpstr>
      <vt:lpstr>Zapamatuj si</vt:lpstr>
      <vt:lpstr>1 Kč</vt:lpstr>
      <vt:lpstr>2 Kč</vt:lpstr>
      <vt:lpstr>5 Kč</vt:lpstr>
      <vt:lpstr>1O Kč</vt:lpstr>
      <vt:lpstr>20 Kč</vt:lpstr>
      <vt:lpstr>50 Kč</vt:lpstr>
      <vt:lpstr>Zapamatuj si mince </vt:lpstr>
      <vt:lpstr>Prezentace aplikace PowerPoint</vt:lpstr>
      <vt:lpstr>Která  mince chybí? </vt:lpstr>
      <vt:lpstr>Prezentace aplikace PowerPoint</vt:lpstr>
      <vt:lpstr>Prezentace aplikace PowerPoint</vt:lpstr>
      <vt:lpstr>Která mince chybí?</vt:lpstr>
      <vt:lpstr>Prezentace aplikace PowerPoint</vt:lpstr>
      <vt:lpstr>Prezentace aplikace PowerPoint</vt:lpstr>
      <vt:lpstr>A teď?</vt:lpstr>
      <vt:lpstr>Prezentace aplikace PowerPoint</vt:lpstr>
      <vt:lpstr>Prezentace aplikace PowerPoint</vt:lpstr>
      <vt:lpstr>Které mince chybí?</vt:lpstr>
      <vt:lpstr>Prezentace aplikace PowerPoint</vt:lpstr>
      <vt:lpstr>Prezentace aplikace PowerPoint</vt:lpstr>
      <vt:lpstr>A teď?</vt:lpstr>
      <vt:lpstr>Prezentace aplikace PowerPoint</vt:lpstr>
      <vt:lpstr>Prezentace aplikace PowerPoint</vt:lpstr>
      <vt:lpstr>Které mince chybí teď?</vt:lpstr>
      <vt:lpstr>Prezentace aplikace PowerPoint</vt:lpstr>
      <vt:lpstr>Prezentace aplikace PowerPoint</vt:lpstr>
      <vt:lpstr>A teď?</vt:lpstr>
      <vt:lpstr>Prezentace aplikace PowerPoint</vt:lpstr>
      <vt:lpstr>Použité 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Poznávání mincí</dc:title>
  <dc:creator>Valued Acer Customer</dc:creator>
  <cp:lastModifiedBy>Riedelová Jitka</cp:lastModifiedBy>
  <cp:revision>36</cp:revision>
  <dcterms:created xsi:type="dcterms:W3CDTF">2012-11-05T18:58:09Z</dcterms:created>
  <dcterms:modified xsi:type="dcterms:W3CDTF">2012-12-14T11:48:57Z</dcterms:modified>
</cp:coreProperties>
</file>