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VY_32_INOVACE_26_Matematika_Mince – nakupování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Mince - nakupování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ScaleY="10912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D670FF-B079-453F-95EE-491B2A9E1DB3}" type="presOf" srcId="{4C35D32F-0EAB-4CD7-82EE-45574DC2A586}" destId="{8BEBB6EC-1DAA-4CAC-8A25-BC0FCBD5DBD5}" srcOrd="0" destOrd="0" presId="urn:microsoft.com/office/officeart/2005/8/layout/target3"/>
    <dgm:cxn modelId="{3058A174-77AD-4A90-A748-9EABF27F2EC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6BAFA87-E359-4F71-B7C9-E6B657B2EAC0}" type="presOf" srcId="{757F3AB3-0718-4624-B441-E567A8F0AB56}" destId="{333A1088-737F-45CB-B68E-254E46348037}" srcOrd="0" destOrd="0" presId="urn:microsoft.com/office/officeart/2005/8/layout/target3"/>
    <dgm:cxn modelId="{537C9944-4C4C-48DB-8608-FFA9CFAB917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0C10B6A-804A-4417-BFB0-E2093D5022F6}" type="presOf" srcId="{D1D4F407-5343-4D3F-B5B9-D407B03CAEB4}" destId="{AED2198E-93D5-4001-81B4-73124B309672}" srcOrd="1" destOrd="0" presId="urn:microsoft.com/office/officeart/2005/8/layout/target3"/>
    <dgm:cxn modelId="{B68E34F6-BFED-4582-8B0D-2A6DF4A8D864}" type="presOf" srcId="{B651F6E3-6281-48DB-9319-2AEAFDAE7572}" destId="{619D679B-A015-4ECF-8348-D1034C574F40}" srcOrd="0" destOrd="0" presId="urn:microsoft.com/office/officeart/2005/8/layout/target3"/>
    <dgm:cxn modelId="{85C6E304-8ABA-41AD-9CD8-8458AA98059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DBB6F2A-34B2-4443-A131-9DD7C25EDE56}" type="presOf" srcId="{4C35D32F-0EAB-4CD7-82EE-45574DC2A586}" destId="{890E4F0B-2866-4A3F-A3C7-2A14B1797930}" srcOrd="1" destOrd="0" presId="urn:microsoft.com/office/officeart/2005/8/layout/target3"/>
    <dgm:cxn modelId="{AEA74A18-0D3F-486E-8F4E-4943C3DE6021}" type="presOf" srcId="{B651F6E3-6281-48DB-9319-2AEAFDAE7572}" destId="{6BB5E863-4638-4E1D-BFDE-399D028AC4ED}" srcOrd="1" destOrd="0" presId="urn:microsoft.com/office/officeart/2005/8/layout/target3"/>
    <dgm:cxn modelId="{A59A9F36-1309-4BC9-AF4C-5A221CDA7A4A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FC7B388-00E3-4825-A166-7DC980BD7F9D}" type="presOf" srcId="{D1B46980-6531-4606-95E6-44980827E919}" destId="{2BE915AB-18AA-4053-B92C-3BFC9ED204BB}" srcOrd="1" destOrd="0" presId="urn:microsoft.com/office/officeart/2005/8/layout/target3"/>
    <dgm:cxn modelId="{441A59F3-0B41-4285-AB92-AAB89B58CB65}" type="presParOf" srcId="{333A1088-737F-45CB-B68E-254E46348037}" destId="{F5ABB229-8D3B-4694-996A-96F23CF14429}" srcOrd="0" destOrd="0" presId="urn:microsoft.com/office/officeart/2005/8/layout/target3"/>
    <dgm:cxn modelId="{CB522D64-36CC-4B9E-9346-A39F17B1C2EF}" type="presParOf" srcId="{333A1088-737F-45CB-B68E-254E46348037}" destId="{F41139FD-01EE-4571-8B17-4FB00FC51163}" srcOrd="1" destOrd="0" presId="urn:microsoft.com/office/officeart/2005/8/layout/target3"/>
    <dgm:cxn modelId="{24E2F189-6BE5-49AB-9EF2-FEED07347B28}" type="presParOf" srcId="{333A1088-737F-45CB-B68E-254E46348037}" destId="{D005CE8C-CC26-4C3E-AC11-E15060ECD759}" srcOrd="2" destOrd="0" presId="urn:microsoft.com/office/officeart/2005/8/layout/target3"/>
    <dgm:cxn modelId="{B0D1377C-7494-4FC1-A70B-6357A8588B7A}" type="presParOf" srcId="{333A1088-737F-45CB-B68E-254E46348037}" destId="{2C702D82-9B77-49B7-9568-BB8EB47C3372}" srcOrd="3" destOrd="0" presId="urn:microsoft.com/office/officeart/2005/8/layout/target3"/>
    <dgm:cxn modelId="{859F89C3-E0B9-4834-9F53-A706784F7696}" type="presParOf" srcId="{333A1088-737F-45CB-B68E-254E46348037}" destId="{A52A0455-90FF-4808-ABD0-F02540D31D5A}" srcOrd="4" destOrd="0" presId="urn:microsoft.com/office/officeart/2005/8/layout/target3"/>
    <dgm:cxn modelId="{B0D74B93-3F95-486B-94C7-EC92977B0FC0}" type="presParOf" srcId="{333A1088-737F-45CB-B68E-254E46348037}" destId="{6140AFEC-043D-4C43-A2F9-D0F5331DF3A3}" srcOrd="5" destOrd="0" presId="urn:microsoft.com/office/officeart/2005/8/layout/target3"/>
    <dgm:cxn modelId="{6857637F-A2FB-47FC-AF9D-1E0180F8A2C7}" type="presParOf" srcId="{333A1088-737F-45CB-B68E-254E46348037}" destId="{9358AC05-5D7D-4327-9F80-1AD486AEA664}" srcOrd="6" destOrd="0" presId="urn:microsoft.com/office/officeart/2005/8/layout/target3"/>
    <dgm:cxn modelId="{3364A54F-433F-49E8-B39E-703C901B5D32}" type="presParOf" srcId="{333A1088-737F-45CB-B68E-254E46348037}" destId="{313FC574-E1CD-4FB4-B054-0B805CE0447D}" srcOrd="7" destOrd="0" presId="urn:microsoft.com/office/officeart/2005/8/layout/target3"/>
    <dgm:cxn modelId="{343578D2-9339-471F-B533-07B3F0AA834C}" type="presParOf" srcId="{333A1088-737F-45CB-B68E-254E46348037}" destId="{619D679B-A015-4ECF-8348-D1034C574F40}" srcOrd="8" destOrd="0" presId="urn:microsoft.com/office/officeart/2005/8/layout/target3"/>
    <dgm:cxn modelId="{FE24ED94-BF8D-4AFB-94E7-B290687E8B83}" type="presParOf" srcId="{333A1088-737F-45CB-B68E-254E46348037}" destId="{322283A8-4A27-4CDA-BAE3-F381106A9174}" srcOrd="9" destOrd="0" presId="urn:microsoft.com/office/officeart/2005/8/layout/target3"/>
    <dgm:cxn modelId="{D2B2CB3C-3F21-4DB1-8183-2502D256A700}" type="presParOf" srcId="{333A1088-737F-45CB-B68E-254E46348037}" destId="{FFC9F71D-1B4F-4AD9-A4A6-86ADEFC8AF5C}" srcOrd="10" destOrd="0" presId="urn:microsoft.com/office/officeart/2005/8/layout/target3"/>
    <dgm:cxn modelId="{44011FCA-5D2E-4C2E-BA4D-4F613A6AA75F}" type="presParOf" srcId="{333A1088-737F-45CB-B68E-254E46348037}" destId="{25B08C86-7E15-44DC-BE7F-FFB55DD49D12}" srcOrd="11" destOrd="0" presId="urn:microsoft.com/office/officeart/2005/8/layout/target3"/>
    <dgm:cxn modelId="{23118676-F6CA-47F5-B621-2DEE027719CC}" type="presParOf" srcId="{333A1088-737F-45CB-B68E-254E46348037}" destId="{76644BE8-9D7C-4C09-B250-3D10AF48CBB7}" srcOrd="12" destOrd="0" presId="urn:microsoft.com/office/officeart/2005/8/layout/target3"/>
    <dgm:cxn modelId="{BB98A862-36F7-4BF8-A5BC-7BEFADF17F9F}" type="presParOf" srcId="{333A1088-737F-45CB-B68E-254E46348037}" destId="{EE85B701-7295-41C0-BA7A-34D3756A2AE6}" srcOrd="13" destOrd="0" presId="urn:microsoft.com/office/officeart/2005/8/layout/target3"/>
    <dgm:cxn modelId="{2D8C4F1B-085F-4589-9015-BA369E43FFE3}" type="presParOf" srcId="{333A1088-737F-45CB-B68E-254E46348037}" destId="{8BEBB6EC-1DAA-4CAC-8A25-BC0FCBD5DBD5}" srcOrd="14" destOrd="0" presId="urn:microsoft.com/office/officeart/2005/8/layout/target3"/>
    <dgm:cxn modelId="{D7ACCF3A-E25D-46A7-B6D8-0164D29EE896}" type="presParOf" srcId="{333A1088-737F-45CB-B68E-254E46348037}" destId="{AED2198E-93D5-4001-81B4-73124B309672}" srcOrd="15" destOrd="0" presId="urn:microsoft.com/office/officeart/2005/8/layout/target3"/>
    <dgm:cxn modelId="{692D6CD1-482F-4459-9D09-500C658AF2B3}" type="presParOf" srcId="{333A1088-737F-45CB-B68E-254E46348037}" destId="{2BE915AB-18AA-4053-B92C-3BFC9ED204BB}" srcOrd="16" destOrd="0" presId="urn:microsoft.com/office/officeart/2005/8/layout/target3"/>
    <dgm:cxn modelId="{DC9028CD-DB6D-4588-87A0-EA402F913207}" type="presParOf" srcId="{333A1088-737F-45CB-B68E-254E46348037}" destId="{6BB5E863-4638-4E1D-BFDE-399D028AC4ED}" srcOrd="17" destOrd="0" presId="urn:microsoft.com/office/officeart/2005/8/layout/target3"/>
    <dgm:cxn modelId="{2C1BD22E-BB83-49D9-9B34-80871E4BD6C9}" type="presParOf" srcId="{333A1088-737F-45CB-B68E-254E46348037}" destId="{5A5FFA88-C948-4069-8E93-59FA12366E83}" srcOrd="18" destOrd="0" presId="urn:microsoft.com/office/officeart/2005/8/layout/target3"/>
    <dgm:cxn modelId="{FA5112E6-32AD-4E61-B174-2EEBC473B0C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80320" cy="28803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24698" y="0"/>
          <a:ext cx="6336703" cy="28803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424698" y="0"/>
        <a:ext cx="6336703" cy="460851"/>
      </dsp:txXfrm>
    </dsp:sp>
    <dsp:sp modelId="{A52A0455-90FF-4808-ABD0-F02540D31D5A}">
      <dsp:nvSpPr>
        <dsp:cNvPr id="0" name=""/>
        <dsp:cNvSpPr/>
      </dsp:nvSpPr>
      <dsp:spPr>
        <a:xfrm>
          <a:off x="302433" y="460851"/>
          <a:ext cx="2275452" cy="22754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160" y="460851"/>
          <a:ext cx="6336703" cy="22754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</a:t>
          </a:r>
          <a:r>
            <a:rPr lang="cs-CZ" sz="2000" kern="1200" dirty="0" err="1" smtClean="0"/>
            <a:t>Riedelová</a:t>
          </a:r>
          <a:endParaRPr lang="cs-CZ" sz="2000" kern="1200" dirty="0"/>
        </a:p>
      </dsp:txBody>
      <dsp:txXfrm>
        <a:off x="1440160" y="460851"/>
        <a:ext cx="6336703" cy="460851"/>
      </dsp:txXfrm>
    </dsp:sp>
    <dsp:sp modelId="{313FC574-E1CD-4FB4-B054-0B805CE0447D}">
      <dsp:nvSpPr>
        <dsp:cNvPr id="0" name=""/>
        <dsp:cNvSpPr/>
      </dsp:nvSpPr>
      <dsp:spPr>
        <a:xfrm>
          <a:off x="604867" y="921702"/>
          <a:ext cx="1670585" cy="16705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40160" y="845515"/>
          <a:ext cx="6336703" cy="18229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VY_32_INOVACE_26_Matematika_Mince – nakupování </a:t>
          </a:r>
          <a:endParaRPr lang="cs-CZ" sz="2000" kern="1200" dirty="0"/>
        </a:p>
      </dsp:txBody>
      <dsp:txXfrm>
        <a:off x="1440160" y="845515"/>
        <a:ext cx="6336703" cy="502885"/>
      </dsp:txXfrm>
    </dsp:sp>
    <dsp:sp modelId="{FFC9F71D-1B4F-4AD9-A4A6-86ADEFC8AF5C}">
      <dsp:nvSpPr>
        <dsp:cNvPr id="0" name=""/>
        <dsp:cNvSpPr/>
      </dsp:nvSpPr>
      <dsp:spPr>
        <a:xfrm>
          <a:off x="907300" y="1382553"/>
          <a:ext cx="1065718" cy="106571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40160" y="1382553"/>
          <a:ext cx="6336703" cy="106571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Mince - nakupování</a:t>
          </a:r>
          <a:endParaRPr lang="cs-CZ" sz="2000" kern="1200" dirty="0"/>
        </a:p>
      </dsp:txBody>
      <dsp:txXfrm>
        <a:off x="1440160" y="1382553"/>
        <a:ext cx="6336703" cy="460851"/>
      </dsp:txXfrm>
    </dsp:sp>
    <dsp:sp modelId="{EE85B701-7295-41C0-BA7A-34D3756A2AE6}">
      <dsp:nvSpPr>
        <dsp:cNvPr id="0" name=""/>
        <dsp:cNvSpPr/>
      </dsp:nvSpPr>
      <dsp:spPr>
        <a:xfrm>
          <a:off x="1209734" y="1843404"/>
          <a:ext cx="460851" cy="46085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40160" y="1843404"/>
          <a:ext cx="6336703" cy="46085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440160" y="1843404"/>
        <a:ext cx="6336703" cy="4608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846CF-07CB-4D1F-B125-4E4E5C1DF635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F36563-0CD8-4EEA-ABA4-5A0680EB8D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862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7DC2B-8E2C-4087-B3DD-9D3E2509C04D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B569E-C17F-4BB3-9B5B-C951FC726A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2.wmf"/><Relationship Id="rId7" Type="http://schemas.openxmlformats.org/officeDocument/2006/relationships/image" Target="../media/image25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4.wmf"/><Relationship Id="rId4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8.wmf"/><Relationship Id="rId7" Type="http://schemas.openxmlformats.org/officeDocument/2006/relationships/image" Target="../media/image29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7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07486179"/>
              </p:ext>
            </p:extLst>
          </p:nvPr>
        </p:nvGraphicFramePr>
        <p:xfrm>
          <a:off x="467544" y="548680"/>
          <a:ext cx="7776864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16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výuku matematiky v 7. ročníku základní školy speciální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Učební látka  - Práce s mincemi, nakupování</a:t>
            </a:r>
          </a:p>
          <a:p>
            <a:r>
              <a:rPr lang="cs-CZ" dirty="0" smtClean="0"/>
              <a:t>Názorné ukázky českých mincí, poznávání jejich hodnot, odhad cen zboží, spojování obrázků s vhodnou bankovkou, úkoly se zpětnou vazbou, lze využít při řešení slovních úloh a manipulaci s penězi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8. 11. 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76672"/>
            <a:ext cx="7772400" cy="1470025"/>
          </a:xfrm>
        </p:spPr>
        <p:txBody>
          <a:bodyPr/>
          <a:lstStyle/>
          <a:p>
            <a:r>
              <a:rPr lang="cs-CZ" dirty="0" smtClean="0"/>
              <a:t>Mince - nakupování</a:t>
            </a:r>
            <a:endParaRPr lang="cs-CZ" dirty="0"/>
          </a:p>
        </p:txBody>
      </p:sp>
      <p:pic>
        <p:nvPicPr>
          <p:cNvPr id="9" name="Obrázek 8" descr="MB900336954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1547410"/>
            <a:ext cx="4248472" cy="53105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Kterou z věcí můžeš koupit za 2 Kč?</a:t>
            </a:r>
            <a:endParaRPr lang="cs-CZ" dirty="0"/>
          </a:p>
        </p:txBody>
      </p:sp>
      <p:pic>
        <p:nvPicPr>
          <p:cNvPr id="4" name="Zástupný symbol pro obsah 3" descr="Dumy 0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45872" y="1412776"/>
            <a:ext cx="2074201" cy="2232248"/>
          </a:xfrm>
        </p:spPr>
      </p:pic>
      <p:pic>
        <p:nvPicPr>
          <p:cNvPr id="7" name="Picture 20" descr="MC90001309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437112"/>
            <a:ext cx="1457325" cy="2022475"/>
          </a:xfrm>
          <a:prstGeom prst="rect">
            <a:avLst/>
          </a:prstGeom>
          <a:noFill/>
        </p:spPr>
      </p:pic>
      <p:pic>
        <p:nvPicPr>
          <p:cNvPr id="8" name="Picture 21" descr="MC90011345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340768"/>
            <a:ext cx="2033215" cy="2184894"/>
          </a:xfrm>
          <a:prstGeom prst="rect">
            <a:avLst/>
          </a:prstGeom>
          <a:noFill/>
        </p:spPr>
      </p:pic>
      <p:pic>
        <p:nvPicPr>
          <p:cNvPr id="9" name="Picture 5" descr="MP90044029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3573016"/>
            <a:ext cx="1857375" cy="2736850"/>
          </a:xfrm>
          <a:prstGeom prst="rect">
            <a:avLst/>
          </a:prstGeom>
          <a:noFill/>
        </p:spPr>
      </p:pic>
      <p:pic>
        <p:nvPicPr>
          <p:cNvPr id="10" name="Picture 18" descr="MC900436077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5085184"/>
            <a:ext cx="1841500" cy="130492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779912" y="3789040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 mincí</a:t>
            </a:r>
            <a:endParaRPr lang="cs-CZ" dirty="0"/>
          </a:p>
        </p:txBody>
      </p:sp>
      <p:pic>
        <p:nvPicPr>
          <p:cNvPr id="12" name="Picture 10" descr="MC900425754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1988840"/>
            <a:ext cx="2089150" cy="1508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Kterou z věcí můžeš koupit za 5 Kč?</a:t>
            </a:r>
            <a:endParaRPr lang="cs-CZ" dirty="0"/>
          </a:p>
        </p:txBody>
      </p:sp>
      <p:pic>
        <p:nvPicPr>
          <p:cNvPr id="5" name="Zástupný symbol pro obsah 4" descr="Dumy 0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347864" y="1412776"/>
            <a:ext cx="2232248" cy="2340260"/>
          </a:xfrm>
        </p:spPr>
      </p:pic>
      <p:sp>
        <p:nvSpPr>
          <p:cNvPr id="6" name="TextovéPole 5"/>
          <p:cNvSpPr txBox="1"/>
          <p:nvPr/>
        </p:nvSpPr>
        <p:spPr>
          <a:xfrm>
            <a:off x="3851920" y="3861048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 mincí</a:t>
            </a:r>
            <a:endParaRPr lang="cs-CZ" dirty="0"/>
          </a:p>
        </p:txBody>
      </p:sp>
      <p:pic>
        <p:nvPicPr>
          <p:cNvPr id="7" name="Picture 23" descr="MC90044170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293096"/>
            <a:ext cx="1944216" cy="1944216"/>
          </a:xfrm>
          <a:prstGeom prst="rect">
            <a:avLst/>
          </a:prstGeom>
          <a:noFill/>
        </p:spPr>
      </p:pic>
      <p:pic>
        <p:nvPicPr>
          <p:cNvPr id="8" name="Picture 24" descr="MC900250839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94462" y="4221088"/>
            <a:ext cx="2649538" cy="2001838"/>
          </a:xfrm>
          <a:prstGeom prst="rect">
            <a:avLst/>
          </a:prstGeom>
          <a:noFill/>
        </p:spPr>
      </p:pic>
      <p:pic>
        <p:nvPicPr>
          <p:cNvPr id="9" name="Picture 4" descr="MC900432517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869160"/>
            <a:ext cx="1762125" cy="1409700"/>
          </a:xfrm>
          <a:prstGeom prst="rect">
            <a:avLst/>
          </a:prstGeom>
          <a:noFill/>
        </p:spPr>
      </p:pic>
      <p:pic>
        <p:nvPicPr>
          <p:cNvPr id="11" name="Picture 13" descr="MC900318292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1916832"/>
            <a:ext cx="1825625" cy="1323975"/>
          </a:xfrm>
          <a:prstGeom prst="rect">
            <a:avLst/>
          </a:prstGeom>
          <a:noFill/>
        </p:spPr>
      </p:pic>
      <p:pic>
        <p:nvPicPr>
          <p:cNvPr id="12" name="Picture 7" descr="MC900197516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1412776"/>
            <a:ext cx="1960563" cy="1892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Kterou z věcí můžeš koupit za 10 Kč?</a:t>
            </a:r>
            <a:endParaRPr lang="cs-CZ" dirty="0"/>
          </a:p>
        </p:txBody>
      </p:sp>
      <p:pic>
        <p:nvPicPr>
          <p:cNvPr id="4" name="Zástupný symbol pro obsah 3" descr="Dumy 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75856" y="1340768"/>
            <a:ext cx="2370157" cy="2262982"/>
          </a:xfrm>
        </p:spPr>
      </p:pic>
      <p:sp>
        <p:nvSpPr>
          <p:cNvPr id="5" name="TextovéPole 4"/>
          <p:cNvSpPr txBox="1"/>
          <p:nvPr/>
        </p:nvSpPr>
        <p:spPr>
          <a:xfrm>
            <a:off x="3779912" y="3645024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 mincí</a:t>
            </a:r>
            <a:endParaRPr lang="cs-CZ" dirty="0"/>
          </a:p>
        </p:txBody>
      </p:sp>
      <p:pic>
        <p:nvPicPr>
          <p:cNvPr id="6" name="Picture 31" descr="MC90029023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573016"/>
            <a:ext cx="1989137" cy="2925762"/>
          </a:xfrm>
          <a:prstGeom prst="rect">
            <a:avLst/>
          </a:prstGeom>
          <a:noFill/>
        </p:spPr>
      </p:pic>
      <p:pic>
        <p:nvPicPr>
          <p:cNvPr id="7" name="Picture 35" descr="MC90041230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2348880"/>
            <a:ext cx="1822450" cy="971550"/>
          </a:xfrm>
          <a:prstGeom prst="rect">
            <a:avLst/>
          </a:prstGeom>
          <a:noFill/>
        </p:spPr>
      </p:pic>
      <p:pic>
        <p:nvPicPr>
          <p:cNvPr id="8" name="Picture 15" descr="MC90044006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4725144"/>
            <a:ext cx="1949450" cy="1343025"/>
          </a:xfrm>
          <a:prstGeom prst="rect">
            <a:avLst/>
          </a:prstGeom>
          <a:noFill/>
        </p:spPr>
      </p:pic>
      <p:pic>
        <p:nvPicPr>
          <p:cNvPr id="9" name="Picture 28" descr="MP900321111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3717032"/>
            <a:ext cx="2051720" cy="2875403"/>
          </a:xfrm>
          <a:prstGeom prst="rect">
            <a:avLst/>
          </a:prstGeom>
          <a:noFill/>
        </p:spPr>
      </p:pic>
      <p:pic>
        <p:nvPicPr>
          <p:cNvPr id="10" name="Picture 33" descr="MC900396914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1412776"/>
            <a:ext cx="1322387" cy="1804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Kterou z věcí můžeš koupit za 20 Kč?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3717032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 mincí</a:t>
            </a:r>
            <a:endParaRPr lang="cs-CZ" dirty="0"/>
          </a:p>
        </p:txBody>
      </p:sp>
      <p:pic>
        <p:nvPicPr>
          <p:cNvPr id="6" name="Picture 22" descr="MC90044172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80728"/>
            <a:ext cx="1512887" cy="1512887"/>
          </a:xfrm>
          <a:prstGeom prst="rect">
            <a:avLst/>
          </a:prstGeom>
          <a:noFill/>
        </p:spPr>
      </p:pic>
      <p:pic>
        <p:nvPicPr>
          <p:cNvPr id="7" name="Picture 16" descr="MC90041243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556792"/>
            <a:ext cx="2073275" cy="1754187"/>
          </a:xfrm>
          <a:prstGeom prst="rect">
            <a:avLst/>
          </a:prstGeom>
          <a:noFill/>
        </p:spPr>
      </p:pic>
      <p:pic>
        <p:nvPicPr>
          <p:cNvPr id="8" name="Picture 30" descr="MC90041251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1772816"/>
            <a:ext cx="1296144" cy="2143784"/>
          </a:xfrm>
          <a:prstGeom prst="rect">
            <a:avLst/>
          </a:prstGeom>
          <a:noFill/>
        </p:spPr>
      </p:pic>
      <p:pic>
        <p:nvPicPr>
          <p:cNvPr id="9" name="Picture 20" descr="MC90001309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005064"/>
            <a:ext cx="1457325" cy="2022475"/>
          </a:xfrm>
          <a:prstGeom prst="rect">
            <a:avLst/>
          </a:prstGeom>
          <a:noFill/>
        </p:spPr>
      </p:pic>
      <p:pic>
        <p:nvPicPr>
          <p:cNvPr id="10" name="Obrázek 9" descr="MB90019155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91880" y="4365104"/>
            <a:ext cx="1828800" cy="1828800"/>
          </a:xfrm>
          <a:prstGeom prst="rect">
            <a:avLst/>
          </a:prstGeom>
        </p:spPr>
      </p:pic>
      <p:pic>
        <p:nvPicPr>
          <p:cNvPr id="11" name="Obrázek 10" descr="MB90044175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4365104"/>
            <a:ext cx="1828800" cy="1828800"/>
          </a:xfrm>
          <a:prstGeom prst="rect">
            <a:avLst/>
          </a:prstGeom>
        </p:spPr>
      </p:pic>
      <p:pic>
        <p:nvPicPr>
          <p:cNvPr id="13" name="Zástupný symbol pro obsah 3" descr="Dumy 007.jpg"/>
          <p:cNvPicPr>
            <a:picLocks noGrp="1" noChangeAspect="1"/>
          </p:cNvPicPr>
          <p:nvPr>
            <p:ph idx="1"/>
          </p:nvPr>
        </p:nvPicPr>
        <p:blipFill>
          <a:blip r:embed="rId8" cstate="print"/>
          <a:stretch>
            <a:fillRect/>
          </a:stretch>
        </p:blipFill>
        <p:spPr>
          <a:xfrm rot="10987297" flipV="1">
            <a:off x="3339577" y="1261171"/>
            <a:ext cx="2431473" cy="240653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Kterou z věcí můžeš koupit za 50 Kč?</a:t>
            </a:r>
            <a:endParaRPr lang="cs-CZ" dirty="0"/>
          </a:p>
        </p:txBody>
      </p:sp>
      <p:pic>
        <p:nvPicPr>
          <p:cNvPr id="4" name="Zástupný symbol pro obsah 3" descr="Dumy 00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03848" y="1556792"/>
            <a:ext cx="2232248" cy="2240480"/>
          </a:xfrm>
        </p:spPr>
      </p:pic>
      <p:sp>
        <p:nvSpPr>
          <p:cNvPr id="5" name="TextovéPole 4"/>
          <p:cNvSpPr txBox="1"/>
          <p:nvPr/>
        </p:nvSpPr>
        <p:spPr>
          <a:xfrm>
            <a:off x="3635896" y="3933056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 mincí</a:t>
            </a:r>
            <a:endParaRPr lang="cs-CZ" dirty="0"/>
          </a:p>
        </p:txBody>
      </p:sp>
      <p:pic>
        <p:nvPicPr>
          <p:cNvPr id="6" name="Picture 32" descr="MC90038301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980728"/>
            <a:ext cx="1055687" cy="1933575"/>
          </a:xfrm>
          <a:prstGeom prst="rect">
            <a:avLst/>
          </a:prstGeom>
          <a:noFill/>
        </p:spPr>
      </p:pic>
      <p:pic>
        <p:nvPicPr>
          <p:cNvPr id="7" name="Picture 21" descr="MC90011345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988840"/>
            <a:ext cx="1810169" cy="1945208"/>
          </a:xfrm>
          <a:prstGeom prst="rect">
            <a:avLst/>
          </a:prstGeom>
          <a:noFill/>
        </p:spPr>
      </p:pic>
      <p:pic>
        <p:nvPicPr>
          <p:cNvPr id="8" name="Picture 18" descr="MC900436077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2996952"/>
            <a:ext cx="1841500" cy="1304925"/>
          </a:xfrm>
          <a:prstGeom prst="rect">
            <a:avLst/>
          </a:prstGeom>
          <a:noFill/>
        </p:spPr>
      </p:pic>
      <p:pic>
        <p:nvPicPr>
          <p:cNvPr id="9" name="Picture 35" descr="MC900412306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4941168"/>
            <a:ext cx="1822450" cy="971550"/>
          </a:xfrm>
          <a:prstGeom prst="rect">
            <a:avLst/>
          </a:prstGeom>
          <a:noFill/>
        </p:spPr>
      </p:pic>
      <p:pic>
        <p:nvPicPr>
          <p:cNvPr id="10" name="Picture 11" descr="MC900441736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4114800"/>
            <a:ext cx="2743200" cy="2743200"/>
          </a:xfrm>
          <a:prstGeom prst="rect">
            <a:avLst/>
          </a:prstGeom>
          <a:noFill/>
        </p:spPr>
      </p:pic>
      <p:pic>
        <p:nvPicPr>
          <p:cNvPr id="11" name="Obrázek 10" descr="MB90023219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139952" y="4653136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Foto mincí: autor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190</Words>
  <Application>Microsoft Office PowerPoint</Application>
  <PresentationFormat>Předvádění na obrazovce (4:3)</PresentationFormat>
  <Paragraphs>27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Mince - nakupování</vt:lpstr>
      <vt:lpstr>Kterou z věcí můžeš koupit za 2 Kč?</vt:lpstr>
      <vt:lpstr>Kterou z věcí můžeš koupit za 5 Kč?</vt:lpstr>
      <vt:lpstr>Kterou z věcí můžeš koupit za 10 Kč?</vt:lpstr>
      <vt:lpstr>Kterou z věcí můžeš koupit za 20 Kč?</vt:lpstr>
      <vt:lpstr>Kterou z věcí můžeš koupit za 50 Kč?</vt:lpstr>
      <vt:lpstr>Použité 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Mince</dc:title>
  <dc:creator>Valued Acer Customer</dc:creator>
  <cp:lastModifiedBy>Riedelová Jitka</cp:lastModifiedBy>
  <cp:revision>15</cp:revision>
  <dcterms:created xsi:type="dcterms:W3CDTF">2012-11-10T19:34:05Z</dcterms:created>
  <dcterms:modified xsi:type="dcterms:W3CDTF">2012-12-10T08:11:07Z</dcterms:modified>
</cp:coreProperties>
</file>