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VY_32_INOVACE_27_Matematika_Mince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Mince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A31B2C8-8B97-42ED-886F-02B174119F32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FCA49C1-0E28-45D8-84CF-1BCE0AAF1412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94AEF02-5681-4513-A304-ACCF87C32855}" type="presOf" srcId="{757F3AB3-0718-4624-B441-E567A8F0AB56}" destId="{333A1088-737F-45CB-B68E-254E46348037}" srcOrd="0" destOrd="0" presId="urn:microsoft.com/office/officeart/2005/8/layout/target3"/>
    <dgm:cxn modelId="{0BC0DC5D-1D22-48B3-9D5F-089C7095A079}" type="presOf" srcId="{4C35D32F-0EAB-4CD7-82EE-45574DC2A586}" destId="{890E4F0B-2866-4A3F-A3C7-2A14B1797930}" srcOrd="1" destOrd="0" presId="urn:microsoft.com/office/officeart/2005/8/layout/target3"/>
    <dgm:cxn modelId="{AF8AA34E-9EA1-4E9A-8F62-81FC4311AFF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30E9571-BEA9-4B49-9143-891A969708D9}" type="presOf" srcId="{D1D4F407-5343-4D3F-B5B9-D407B03CAEB4}" destId="{AED2198E-93D5-4001-81B4-73124B309672}" srcOrd="1" destOrd="0" presId="urn:microsoft.com/office/officeart/2005/8/layout/target3"/>
    <dgm:cxn modelId="{6A3F688A-1936-4569-94FA-662F58864E7B}" type="presOf" srcId="{B651F6E3-6281-48DB-9319-2AEAFDAE7572}" destId="{619D679B-A015-4ECF-8348-D1034C574F40}" srcOrd="0" destOrd="0" presId="urn:microsoft.com/office/officeart/2005/8/layout/target3"/>
    <dgm:cxn modelId="{3F91A7EF-ADC2-4028-8A09-CBBE79F80197}" type="presOf" srcId="{D8197B8C-B260-4A16-BDF4-0947B075E274}" destId="{25B08C86-7E15-44DC-BE7F-FFB55DD49D12}" srcOrd="0" destOrd="0" presId="urn:microsoft.com/office/officeart/2005/8/layout/target3"/>
    <dgm:cxn modelId="{36418CD1-D044-41BC-BCC4-32AA286225C8}" type="presOf" srcId="{4C35D32F-0EAB-4CD7-82EE-45574DC2A586}" destId="{8BEBB6EC-1DAA-4CAC-8A25-BC0FCBD5DBD5}" srcOrd="0" destOrd="0" presId="urn:microsoft.com/office/officeart/2005/8/layout/target3"/>
    <dgm:cxn modelId="{3D247028-3CEA-4DC5-A109-F1572437AB9D}" type="presOf" srcId="{D1D4F407-5343-4D3F-B5B9-D407B03CAEB4}" destId="{D005CE8C-CC26-4C3E-AC11-E15060ECD759}" srcOrd="0" destOrd="0" presId="urn:microsoft.com/office/officeart/2005/8/layout/target3"/>
    <dgm:cxn modelId="{125AED18-0AFF-482F-8D92-868F2587998F}" type="presOf" srcId="{D8197B8C-B260-4A16-BDF4-0947B075E274}" destId="{5A5FFA88-C948-4069-8E93-59FA12366E83}" srcOrd="1" destOrd="0" presId="urn:microsoft.com/office/officeart/2005/8/layout/target3"/>
    <dgm:cxn modelId="{2FAE4890-4539-44B2-98F6-B40178A354B0}" type="presParOf" srcId="{333A1088-737F-45CB-B68E-254E46348037}" destId="{F5ABB229-8D3B-4694-996A-96F23CF14429}" srcOrd="0" destOrd="0" presId="urn:microsoft.com/office/officeart/2005/8/layout/target3"/>
    <dgm:cxn modelId="{1F33AEF6-8EDB-4CC8-92CB-4EDDDB13D66E}" type="presParOf" srcId="{333A1088-737F-45CB-B68E-254E46348037}" destId="{F41139FD-01EE-4571-8B17-4FB00FC51163}" srcOrd="1" destOrd="0" presId="urn:microsoft.com/office/officeart/2005/8/layout/target3"/>
    <dgm:cxn modelId="{0713C5C2-D9E0-4240-B017-F2EF0196BDAC}" type="presParOf" srcId="{333A1088-737F-45CB-B68E-254E46348037}" destId="{D005CE8C-CC26-4C3E-AC11-E15060ECD759}" srcOrd="2" destOrd="0" presId="urn:microsoft.com/office/officeart/2005/8/layout/target3"/>
    <dgm:cxn modelId="{D411E181-93BF-4FE3-8F31-877FC39048BF}" type="presParOf" srcId="{333A1088-737F-45CB-B68E-254E46348037}" destId="{2C702D82-9B77-49B7-9568-BB8EB47C3372}" srcOrd="3" destOrd="0" presId="urn:microsoft.com/office/officeart/2005/8/layout/target3"/>
    <dgm:cxn modelId="{06B80AE0-E3DD-4235-BDB7-D15C6864F833}" type="presParOf" srcId="{333A1088-737F-45CB-B68E-254E46348037}" destId="{A52A0455-90FF-4808-ABD0-F02540D31D5A}" srcOrd="4" destOrd="0" presId="urn:microsoft.com/office/officeart/2005/8/layout/target3"/>
    <dgm:cxn modelId="{7D863D17-0F7C-4875-B363-C3353DBA3640}" type="presParOf" srcId="{333A1088-737F-45CB-B68E-254E46348037}" destId="{6140AFEC-043D-4C43-A2F9-D0F5331DF3A3}" srcOrd="5" destOrd="0" presId="urn:microsoft.com/office/officeart/2005/8/layout/target3"/>
    <dgm:cxn modelId="{79D83196-FD2E-4D3F-94AC-6C6AF8E95A94}" type="presParOf" srcId="{333A1088-737F-45CB-B68E-254E46348037}" destId="{9358AC05-5D7D-4327-9F80-1AD486AEA664}" srcOrd="6" destOrd="0" presId="urn:microsoft.com/office/officeart/2005/8/layout/target3"/>
    <dgm:cxn modelId="{766E6886-DFFA-497D-AE83-A0DBD150278F}" type="presParOf" srcId="{333A1088-737F-45CB-B68E-254E46348037}" destId="{313FC574-E1CD-4FB4-B054-0B805CE0447D}" srcOrd="7" destOrd="0" presId="urn:microsoft.com/office/officeart/2005/8/layout/target3"/>
    <dgm:cxn modelId="{41A0423D-5749-4854-909F-6140552AE61F}" type="presParOf" srcId="{333A1088-737F-45CB-B68E-254E46348037}" destId="{619D679B-A015-4ECF-8348-D1034C574F40}" srcOrd="8" destOrd="0" presId="urn:microsoft.com/office/officeart/2005/8/layout/target3"/>
    <dgm:cxn modelId="{944C012E-FF90-4DD2-B297-1083E864579E}" type="presParOf" srcId="{333A1088-737F-45CB-B68E-254E46348037}" destId="{322283A8-4A27-4CDA-BAE3-F381106A9174}" srcOrd="9" destOrd="0" presId="urn:microsoft.com/office/officeart/2005/8/layout/target3"/>
    <dgm:cxn modelId="{6B4CC3FE-C7CB-438D-9625-29C42A2FA25B}" type="presParOf" srcId="{333A1088-737F-45CB-B68E-254E46348037}" destId="{FFC9F71D-1B4F-4AD9-A4A6-86ADEFC8AF5C}" srcOrd="10" destOrd="0" presId="urn:microsoft.com/office/officeart/2005/8/layout/target3"/>
    <dgm:cxn modelId="{092B7D6B-30CF-4E9D-B036-F906D2F7E4BE}" type="presParOf" srcId="{333A1088-737F-45CB-B68E-254E46348037}" destId="{25B08C86-7E15-44DC-BE7F-FFB55DD49D12}" srcOrd="11" destOrd="0" presId="urn:microsoft.com/office/officeart/2005/8/layout/target3"/>
    <dgm:cxn modelId="{D93D7038-9383-466B-AE04-F2C1ADC264B8}" type="presParOf" srcId="{333A1088-737F-45CB-B68E-254E46348037}" destId="{76644BE8-9D7C-4C09-B250-3D10AF48CBB7}" srcOrd="12" destOrd="0" presId="urn:microsoft.com/office/officeart/2005/8/layout/target3"/>
    <dgm:cxn modelId="{8741B9A7-147B-41E6-B335-36C6441FEA86}" type="presParOf" srcId="{333A1088-737F-45CB-B68E-254E46348037}" destId="{EE85B701-7295-41C0-BA7A-34D3756A2AE6}" srcOrd="13" destOrd="0" presId="urn:microsoft.com/office/officeart/2005/8/layout/target3"/>
    <dgm:cxn modelId="{CC97D7E1-F65B-457A-8F95-5C7AADF20CD4}" type="presParOf" srcId="{333A1088-737F-45CB-B68E-254E46348037}" destId="{8BEBB6EC-1DAA-4CAC-8A25-BC0FCBD5DBD5}" srcOrd="14" destOrd="0" presId="urn:microsoft.com/office/officeart/2005/8/layout/target3"/>
    <dgm:cxn modelId="{687D2C09-EF1A-4AFC-8605-5645499C34C8}" type="presParOf" srcId="{333A1088-737F-45CB-B68E-254E46348037}" destId="{AED2198E-93D5-4001-81B4-73124B309672}" srcOrd="15" destOrd="0" presId="urn:microsoft.com/office/officeart/2005/8/layout/target3"/>
    <dgm:cxn modelId="{3454622A-EA83-40A7-9F25-2CDB666F1621}" type="presParOf" srcId="{333A1088-737F-45CB-B68E-254E46348037}" destId="{2BE915AB-18AA-4053-B92C-3BFC9ED204BB}" srcOrd="16" destOrd="0" presId="urn:microsoft.com/office/officeart/2005/8/layout/target3"/>
    <dgm:cxn modelId="{3C98E6B0-87B6-44AA-AD7E-B38A9AF051B2}" type="presParOf" srcId="{333A1088-737F-45CB-B68E-254E46348037}" destId="{6BB5E863-4638-4E1D-BFDE-399D028AC4ED}" srcOrd="17" destOrd="0" presId="urn:microsoft.com/office/officeart/2005/8/layout/target3"/>
    <dgm:cxn modelId="{2A3BFEFC-CD4B-43E5-9588-B5F36FAF37F9}" type="presParOf" srcId="{333A1088-737F-45CB-B68E-254E46348037}" destId="{5A5FFA88-C948-4069-8E93-59FA12366E83}" srcOrd="18" destOrd="0" presId="urn:microsoft.com/office/officeart/2005/8/layout/target3"/>
    <dgm:cxn modelId="{4317F3A1-0366-4471-82C9-5B65335E7B3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AUTOR:Mgr. Jitka </a:t>
          </a:r>
          <a:r>
            <a:rPr lang="cs-CZ" sz="2000" kern="1200" dirty="0" err="1" smtClean="0"/>
            <a:t>Riedelová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VY_32_INOVACE_27_Matematika_Mince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Mince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65E6611-E98F-400E-8683-EE9CCC652D5F}" type="datetimeFigureOut">
              <a:rPr lang="cs-CZ"/>
              <a:pPr>
                <a:defRPr/>
              </a:pPr>
              <a:t>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C4C82DE-0331-4A6B-A907-B655E1668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391E99-23E9-4396-9A39-A5D31AD58CD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2796E-2FD0-4B9A-9708-DD27923AE4E2}" type="datetimeFigureOut">
              <a:rPr lang="cs-CZ"/>
              <a:pPr>
                <a:defRPr/>
              </a:pPr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23FDC-AC7F-46A6-952A-1B3E4A4044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A9484-571B-4C05-89A6-1168613FE8FD}" type="datetimeFigureOut">
              <a:rPr lang="cs-CZ"/>
              <a:pPr>
                <a:defRPr/>
              </a:pPr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94F6E-4C77-41E2-A423-E8C95EF938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4DE36-05E3-44ED-863B-03D1CB76F16B}" type="datetimeFigureOut">
              <a:rPr lang="cs-CZ"/>
              <a:pPr>
                <a:defRPr/>
              </a:pPr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342FA-7926-46B8-9064-C69D2500FE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71236-AC50-4251-A753-E3E8835ED00E}" type="datetimeFigureOut">
              <a:rPr lang="cs-CZ"/>
              <a:pPr>
                <a:defRPr/>
              </a:pPr>
              <a:t>9.12.2012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652EC5-AD9F-4BC9-9CA0-6891492A41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954787-E8E4-45B6-9D18-50E163E71FEE}" type="datetimeFigureOut">
              <a:rPr lang="cs-CZ"/>
              <a:pPr>
                <a:defRPr/>
              </a:pPr>
              <a:t>9.12.2012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621396-B2C5-4499-8A0F-B87135F55C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9E7A0A-D465-4C9F-AA59-4A4FDF944B10}" type="datetimeFigureOut">
              <a:rPr lang="cs-CZ"/>
              <a:pPr>
                <a:defRPr/>
              </a:pPr>
              <a:t>9.12.2012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B42AE-BCBF-45E2-BEDC-5FC64C6437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7BD18-CC6B-454B-BB3C-40685DCE8E3A}" type="datetimeFigureOut">
              <a:rPr lang="cs-CZ"/>
              <a:pPr>
                <a:defRPr/>
              </a:pPr>
              <a:t>9.12.2012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1C681-5EBB-4E16-B2E4-0EABCF99DA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D1BAF-C5C2-49F4-BC3E-C08BEFC067BB}" type="datetimeFigureOut">
              <a:rPr lang="cs-CZ"/>
              <a:pPr>
                <a:defRPr/>
              </a:pPr>
              <a:t>9.12.2012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B5DC9-7039-4C81-B983-C6EB785AB8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EAB056-3E61-4FCE-8285-06FA73A489AD}" type="datetimeFigureOut">
              <a:rPr lang="cs-CZ"/>
              <a:pPr>
                <a:defRPr/>
              </a:pPr>
              <a:t>9.12.2012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42C340-F729-4408-8372-34EEF96BD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BC1B1-A927-4253-821D-5F4A245A3F72}" type="datetimeFigureOut">
              <a:rPr lang="cs-CZ"/>
              <a:pPr>
                <a:defRPr/>
              </a:pPr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7AD57E-106F-4F36-85AD-F5E2565757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1C886-4CC4-4BD4-B8D0-B792124E6DD4}" type="datetimeFigureOut">
              <a:rPr lang="cs-CZ"/>
              <a:pPr>
                <a:defRPr/>
              </a:pPr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DD1FCB-8204-477A-9017-6C01D05B41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8BD0429-A5EA-473C-ADA6-EEF4993C3B3D}" type="datetimeFigureOut">
              <a:rPr lang="cs-CZ"/>
              <a:pPr>
                <a:defRPr/>
              </a:pPr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BA82A0D-D4B2-494A-89A8-617A839DD1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audio" Target="../media/audio2.wav"/><Relationship Id="rId7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audio" Target="../media/audio2.wav"/><Relationship Id="rId7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10" Type="http://schemas.openxmlformats.org/officeDocument/2006/relationships/image" Target="../media/image11.wmf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audio" Target="../media/audio2.wav"/><Relationship Id="rId7" Type="http://schemas.openxmlformats.org/officeDocument/2006/relationships/image" Target="../media/image20.jpeg"/><Relationship Id="rId12" Type="http://schemas.openxmlformats.org/officeDocument/2006/relationships/image" Target="../media/image2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11" Type="http://schemas.openxmlformats.org/officeDocument/2006/relationships/image" Target="../media/image17.jpeg"/><Relationship Id="rId5" Type="http://schemas.openxmlformats.org/officeDocument/2006/relationships/image" Target="../media/image18.jpeg"/><Relationship Id="rId10" Type="http://schemas.openxmlformats.org/officeDocument/2006/relationships/image" Target="../media/image11.wmf"/><Relationship Id="rId4" Type="http://schemas.openxmlformats.org/officeDocument/2006/relationships/image" Target="../media/image12.jpeg"/><Relationship Id="rId9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pro výuku matematiky v 7. ročníku základní školy speciální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Určeno pro interaktivní tabuli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Učební látka s využitím praktických příkladů– Mince, třídění a sčítání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Cvičení k procvičování a upevňování látky – třídění a přiřazování českých mincí se zpětnou vazbou, příklady na jejich sčítání s odkrýváním výsledků, doplňování výsledků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Použití v hodině žáky zaujalo, aktivně se zapojovali do práce na interaktivní tabuli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Vytvořeno: 2. 11. 2012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/>
          <a:lstStyle/>
          <a:p>
            <a:r>
              <a:rPr lang="cs-CZ" i="1" dirty="0" smtClean="0"/>
              <a:t>Mince</a:t>
            </a:r>
          </a:p>
        </p:txBody>
      </p:sp>
      <p:pic>
        <p:nvPicPr>
          <p:cNvPr id="17410" name="Obrázek 3" descr="Dumy 01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309563"/>
            <a:ext cx="1768475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Obrázek 5" descr="Dumy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488" y="260350"/>
            <a:ext cx="1741487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MC900433823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11760" y="2204864"/>
            <a:ext cx="4276844" cy="42768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Zakroužkuj </a:t>
            </a:r>
            <a:r>
              <a:rPr lang="cs-CZ" sz="4000" dirty="0" smtClean="0"/>
              <a:t>padesátikorunu</a:t>
            </a:r>
            <a:r>
              <a:rPr lang="cs-CZ" sz="3600" dirty="0" smtClean="0"/>
              <a:t> a desetikorunu</a:t>
            </a:r>
            <a:endParaRPr lang="cs-CZ" sz="3600" dirty="0"/>
          </a:p>
        </p:txBody>
      </p:sp>
      <p:pic>
        <p:nvPicPr>
          <p:cNvPr id="4" name="Zástupný symbol pro obsah 3" descr="Dumy 007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828675" y="1557338"/>
            <a:ext cx="1655763" cy="1636712"/>
          </a:xfrm>
        </p:spPr>
      </p:pic>
      <p:pic>
        <p:nvPicPr>
          <p:cNvPr id="18435" name="Obrázek 4" descr="Dumy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675" y="3644900"/>
            <a:ext cx="1381125" cy="1370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umy 016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77925" y="3573463"/>
            <a:ext cx="1414463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umy 012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463" y="1628775"/>
            <a:ext cx="1544637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umy 010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87675" y="1700213"/>
            <a:ext cx="15113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9" descr="Dumy 008.jpg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3500438"/>
            <a:ext cx="1693863" cy="170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50825" y="5084763"/>
            <a:ext cx="56816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Spočítej: </a:t>
            </a:r>
          </a:p>
          <a:p>
            <a:endParaRPr lang="cs-CZ" sz="3600">
              <a:latin typeface="Calibri" pitchFamily="34" charset="0"/>
            </a:endParaRPr>
          </a:p>
        </p:txBody>
      </p:sp>
      <p:sp>
        <p:nvSpPr>
          <p:cNvPr id="18441" name="TextovéPole 11"/>
          <p:cNvSpPr txBox="1">
            <a:spLocks noChangeArrowheads="1"/>
          </p:cNvSpPr>
          <p:nvPr/>
        </p:nvSpPr>
        <p:spPr bwMode="auto">
          <a:xfrm>
            <a:off x="7667625" y="5805488"/>
            <a:ext cx="11525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60Kč</a:t>
            </a:r>
          </a:p>
        </p:txBody>
      </p:sp>
      <p:pic>
        <p:nvPicPr>
          <p:cNvPr id="14" name="Obrázek 13" descr="MC900434403.WMF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31100" y="4868863"/>
            <a:ext cx="1362075" cy="1890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3" name="TextovéPole 12"/>
          <p:cNvSpPr txBox="1">
            <a:spLocks noChangeArrowheads="1"/>
          </p:cNvSpPr>
          <p:nvPr/>
        </p:nvSpPr>
        <p:spPr bwMode="auto">
          <a:xfrm>
            <a:off x="250825" y="5589588"/>
            <a:ext cx="434181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50 Kč + 10 Kč =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787900" y="5516563"/>
            <a:ext cx="1584325" cy="10541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1. Zakroužkuj desetikorunu,dvacetikorunu a padesátikorunu</a:t>
            </a:r>
            <a:endParaRPr lang="cs-CZ" dirty="0"/>
          </a:p>
        </p:txBody>
      </p:sp>
      <p:pic>
        <p:nvPicPr>
          <p:cNvPr id="19458" name="Zástupný symbol pro obsah 3" descr="Dumy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755650" y="2349500"/>
            <a:ext cx="1223963" cy="1214438"/>
          </a:xfrm>
        </p:spPr>
      </p:pic>
      <p:pic>
        <p:nvPicPr>
          <p:cNvPr id="19459" name="Obrázek 4" descr="Dumy 008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463" y="3860800"/>
            <a:ext cx="1295400" cy="130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Obrázek 5" descr="Dumy 007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7900" y="2205038"/>
            <a:ext cx="1368425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umy 010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4213" y="3860800"/>
            <a:ext cx="1150937" cy="120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Dumy 012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27313" y="2205038"/>
            <a:ext cx="1223962" cy="1312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Dumy 016.jpg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700338" y="3933825"/>
            <a:ext cx="1223962" cy="130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4" name="TextovéPole 11"/>
          <p:cNvSpPr txBox="1">
            <a:spLocks noChangeArrowheads="1"/>
          </p:cNvSpPr>
          <p:nvPr/>
        </p:nvSpPr>
        <p:spPr bwMode="auto">
          <a:xfrm>
            <a:off x="6948488" y="5516563"/>
            <a:ext cx="11842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80 Kč</a:t>
            </a:r>
          </a:p>
        </p:txBody>
      </p:sp>
      <p:pic>
        <p:nvPicPr>
          <p:cNvPr id="13" name="Obrázek 12" descr="MC900434403.WMF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75463" y="4581525"/>
            <a:ext cx="1362075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0" y="5157788"/>
            <a:ext cx="4572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Spočítej:</a:t>
            </a:r>
          </a:p>
        </p:txBody>
      </p:sp>
      <p:sp>
        <p:nvSpPr>
          <p:cNvPr id="19467" name="TextovéPole 14"/>
          <p:cNvSpPr txBox="1">
            <a:spLocks noChangeArrowheads="1"/>
          </p:cNvSpPr>
          <p:nvPr/>
        </p:nvSpPr>
        <p:spPr bwMode="auto">
          <a:xfrm>
            <a:off x="0" y="5661025"/>
            <a:ext cx="43910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10 Kč + 20 Kč + 50 Kč =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500563" y="5516563"/>
            <a:ext cx="1439862" cy="9144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1.Zakroužkuj tři desetikoruny a jednu dvacetikorunu</a:t>
            </a:r>
            <a:endParaRPr lang="cs-CZ" dirty="0"/>
          </a:p>
        </p:txBody>
      </p:sp>
      <p:pic>
        <p:nvPicPr>
          <p:cNvPr id="20482" name="Zástupný symbol pro obsah 3" descr="Dumy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1042988" y="1628775"/>
            <a:ext cx="1225550" cy="1214438"/>
          </a:xfrm>
        </p:spPr>
      </p:pic>
      <p:pic>
        <p:nvPicPr>
          <p:cNvPr id="20483" name="Zástupný symbol pro obsah 3" descr="Dumy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0113" y="3068638"/>
            <a:ext cx="1368425" cy="135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Zástupný symbol pro obsah 3" descr="Dumy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738" y="3284538"/>
            <a:ext cx="1216025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Obrázek 10" descr="Dumy 007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413" y="3068638"/>
            <a:ext cx="1601787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Dumy 012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00338" y="1484313"/>
            <a:ext cx="1079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Dumy 016.jpg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851275" y="1628775"/>
            <a:ext cx="1225550" cy="130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8" name="Obdélník 14"/>
          <p:cNvSpPr>
            <a:spLocks noChangeArrowheads="1"/>
          </p:cNvSpPr>
          <p:nvPr/>
        </p:nvSpPr>
        <p:spPr bwMode="auto">
          <a:xfrm>
            <a:off x="0" y="4941888"/>
            <a:ext cx="4572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Vypočítej:</a:t>
            </a:r>
          </a:p>
        </p:txBody>
      </p:sp>
      <p:sp>
        <p:nvSpPr>
          <p:cNvPr id="20489" name="TextovéPole 15"/>
          <p:cNvSpPr txBox="1">
            <a:spLocks noChangeArrowheads="1"/>
          </p:cNvSpPr>
          <p:nvPr/>
        </p:nvSpPr>
        <p:spPr bwMode="auto">
          <a:xfrm>
            <a:off x="7667625" y="5516563"/>
            <a:ext cx="11842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50 Kč</a:t>
            </a:r>
          </a:p>
        </p:txBody>
      </p:sp>
      <p:pic>
        <p:nvPicPr>
          <p:cNvPr id="17" name="Obrázek 16" descr="MC900434403.WMF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24750" y="4508500"/>
            <a:ext cx="1362075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Dumy 016.jpg"/>
          <p:cNvPicPr>
            <a:picLocks noChangeAspect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219700" y="1557338"/>
            <a:ext cx="1223963" cy="130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Dumy 012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588" y="1700213"/>
            <a:ext cx="10795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Dumy 008.jpg"/>
          <p:cNvPicPr>
            <a:picLocks noChangeAspect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508625" y="2997200"/>
            <a:ext cx="1687513" cy="169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Obdélník 20"/>
          <p:cNvSpPr/>
          <p:nvPr/>
        </p:nvSpPr>
        <p:spPr>
          <a:xfrm>
            <a:off x="6048375" y="5349875"/>
            <a:ext cx="1223963" cy="98107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95" name="TextovéPole 21"/>
          <p:cNvSpPr txBox="1">
            <a:spLocks noChangeArrowheads="1"/>
          </p:cNvSpPr>
          <p:nvPr/>
        </p:nvSpPr>
        <p:spPr bwMode="auto">
          <a:xfrm>
            <a:off x="0" y="5516563"/>
            <a:ext cx="582771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10 Kč + 10 Kč + 10 Kč + 20 Kč =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Obdélník 37"/>
          <p:cNvSpPr/>
          <p:nvPr/>
        </p:nvSpPr>
        <p:spPr>
          <a:xfrm>
            <a:off x="7092950" y="1557338"/>
            <a:ext cx="1582738" cy="367188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859338" y="1484313"/>
            <a:ext cx="1584325" cy="367347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700338" y="1628775"/>
            <a:ext cx="1584325" cy="367188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68313" y="1628775"/>
            <a:ext cx="1582737" cy="367188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Přiřazuj mince: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3800" y="1052513"/>
            <a:ext cx="1152525" cy="576262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30Kč</a:t>
            </a:r>
          </a:p>
        </p:txBody>
      </p:sp>
      <p:sp>
        <p:nvSpPr>
          <p:cNvPr id="21511" name="TextovéPole 7"/>
          <p:cNvSpPr txBox="1">
            <a:spLocks noChangeArrowheads="1"/>
          </p:cNvSpPr>
          <p:nvPr/>
        </p:nvSpPr>
        <p:spPr bwMode="auto">
          <a:xfrm>
            <a:off x="539750" y="1052513"/>
            <a:ext cx="13684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20Kč</a:t>
            </a:r>
          </a:p>
        </p:txBody>
      </p:sp>
      <p:sp>
        <p:nvSpPr>
          <p:cNvPr id="21512" name="TextovéPole 8"/>
          <p:cNvSpPr txBox="1">
            <a:spLocks noChangeArrowheads="1"/>
          </p:cNvSpPr>
          <p:nvPr/>
        </p:nvSpPr>
        <p:spPr bwMode="auto">
          <a:xfrm>
            <a:off x="2843213" y="1052513"/>
            <a:ext cx="12969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50Kč</a:t>
            </a:r>
          </a:p>
        </p:txBody>
      </p:sp>
      <p:sp>
        <p:nvSpPr>
          <p:cNvPr id="21513" name="TextovéPole 10"/>
          <p:cNvSpPr txBox="1">
            <a:spLocks noChangeArrowheads="1"/>
          </p:cNvSpPr>
          <p:nvPr/>
        </p:nvSpPr>
        <p:spPr bwMode="auto">
          <a:xfrm>
            <a:off x="7092950" y="981075"/>
            <a:ext cx="158273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100Kč</a:t>
            </a:r>
          </a:p>
        </p:txBody>
      </p:sp>
      <p:pic>
        <p:nvPicPr>
          <p:cNvPr id="21514" name="Obrázek 11" descr="Dumy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5583238"/>
            <a:ext cx="1284288" cy="1274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5" name="Obrázek 13" descr="Dumy 00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15250" y="5445125"/>
            <a:ext cx="1428750" cy="141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6" name="Obrázek 15" descr="Dumy 008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325" y="5229225"/>
            <a:ext cx="1622425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7" name="Obrázek 19" descr="Dumy 008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3438" y="5302250"/>
            <a:ext cx="15509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8" name="Obrázek 20" descr="Dumy 008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675" y="5229225"/>
            <a:ext cx="1622425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9" name="Obrázek 21" descr="Dumy 00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445125"/>
            <a:ext cx="1428750" cy="141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Přiřaď mince: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981075"/>
            <a:ext cx="1944687" cy="554355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100Kč</a:t>
            </a:r>
            <a:endParaRPr lang="cs-CZ" dirty="0"/>
          </a:p>
        </p:txBody>
      </p:sp>
      <p:sp>
        <p:nvSpPr>
          <p:cNvPr id="18" name="Veselý obličej 17"/>
          <p:cNvSpPr/>
          <p:nvPr/>
        </p:nvSpPr>
        <p:spPr>
          <a:xfrm>
            <a:off x="865188" y="4122738"/>
            <a:ext cx="1241425" cy="1123950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877888" y="5346700"/>
            <a:ext cx="1241425" cy="1123950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865188" y="2930525"/>
            <a:ext cx="1241425" cy="1123950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865188" y="1674813"/>
            <a:ext cx="1241425" cy="1123950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2535" name="Obrázek 1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5400" y="1184275"/>
            <a:ext cx="116205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6" name="Obrázek 10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2500" y="1341438"/>
            <a:ext cx="1330325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7" name="Obrázek 4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0363" y="1184275"/>
            <a:ext cx="1101725" cy="105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8" name="Obrázek 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0213" y="2309813"/>
            <a:ext cx="1103312" cy="105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9" name="Obrázek 5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78763" y="1185863"/>
            <a:ext cx="1101725" cy="105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0" name="Obrázek 6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81950" y="2309813"/>
            <a:ext cx="1101725" cy="105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1" name="Obrázek 1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48463" y="3592513"/>
            <a:ext cx="1330325" cy="131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2" name="Obrázek 7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66075" y="3362325"/>
            <a:ext cx="1103313" cy="105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3" name="Obrázek 14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625" y="3573463"/>
            <a:ext cx="1049338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4" name="Obrázek 13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725" y="5157788"/>
            <a:ext cx="1362075" cy="1366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5" name="Obrázek 8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75450" y="5518150"/>
            <a:ext cx="1103313" cy="105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6" name="Obrázek 9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66075" y="5562600"/>
            <a:ext cx="1103313" cy="105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http://office.microsoft.com</a:t>
            </a:r>
          </a:p>
          <a:p>
            <a:r>
              <a:rPr lang="cs-CZ" smtClean="0"/>
              <a:t>Foto mincí: autor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183</Words>
  <Application>Microsoft Office PowerPoint</Application>
  <PresentationFormat>Předvádění na obrazovce (4:3)</PresentationFormat>
  <Paragraphs>37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Mince</vt:lpstr>
      <vt:lpstr>Zakroužkuj padesátikorunu a desetikorunu</vt:lpstr>
      <vt:lpstr>1. Zakroužkuj desetikorunu,dvacetikorunu a padesátikorunu</vt:lpstr>
      <vt:lpstr>1.Zakroužkuj tři desetikoruny a jednu dvacetikorunu</vt:lpstr>
      <vt:lpstr>Přiřazuj mince: </vt:lpstr>
      <vt:lpstr>Přiřaď mince:</vt:lpstr>
      <vt:lpstr>Použité zdroje: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s penězi</dc:title>
  <dc:creator>Valued Acer Customer</dc:creator>
  <cp:lastModifiedBy>Valued Acer Customer</cp:lastModifiedBy>
  <cp:revision>39</cp:revision>
  <dcterms:created xsi:type="dcterms:W3CDTF">2012-11-04T15:50:09Z</dcterms:created>
  <dcterms:modified xsi:type="dcterms:W3CDTF">2012-12-09T15:57:00Z</dcterms:modified>
</cp:coreProperties>
</file>