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8" r:id="rId2"/>
    <p:sldId id="269" r:id="rId3"/>
    <p:sldId id="256" r:id="rId4"/>
    <p:sldId id="263" r:id="rId5"/>
    <p:sldId id="262" r:id="rId6"/>
    <p:sldId id="261" r:id="rId7"/>
    <p:sldId id="260" r:id="rId8"/>
    <p:sldId id="257" r:id="rId9"/>
    <p:sldId id="25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737" autoAdjust="0"/>
  </p:normalViewPr>
  <p:slideViewPr>
    <p:cSldViewPr>
      <p:cViewPr>
        <p:scale>
          <a:sx n="57" d="100"/>
          <a:sy n="57" d="100"/>
        </p:scale>
        <p:origin x="-87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VY_32_INOVACE_28_Matematika_Jednotky délky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Jednotky délky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89A6935-617D-47A8-B184-96955DF44E57}" type="presOf" srcId="{D1B46980-6531-4606-95E6-44980827E919}" destId="{6140AFEC-043D-4C43-A2F9-D0F5331DF3A3}" srcOrd="0" destOrd="0" presId="urn:microsoft.com/office/officeart/2005/8/layout/target3"/>
    <dgm:cxn modelId="{141B1FF0-2210-4151-BB89-AA2A17D7C768}" type="presOf" srcId="{D8197B8C-B260-4A16-BDF4-0947B075E274}" destId="{5A5FFA88-C948-4069-8E93-59FA12366E83}" srcOrd="1" destOrd="0" presId="urn:microsoft.com/office/officeart/2005/8/layout/target3"/>
    <dgm:cxn modelId="{1AD9BAB3-4151-4F77-9564-586C7990BCE3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62557BA-A65C-46C0-A7B0-D97B1B4801C1}" type="presOf" srcId="{D8197B8C-B260-4A16-BDF4-0947B075E274}" destId="{25B08C86-7E15-44DC-BE7F-FFB55DD49D12}" srcOrd="0" destOrd="0" presId="urn:microsoft.com/office/officeart/2005/8/layout/target3"/>
    <dgm:cxn modelId="{E838080C-E1DC-4271-BEA2-0B375073438F}" type="presOf" srcId="{757F3AB3-0718-4624-B441-E567A8F0AB56}" destId="{333A1088-737F-45CB-B68E-254E46348037}" srcOrd="0" destOrd="0" presId="urn:microsoft.com/office/officeart/2005/8/layout/target3"/>
    <dgm:cxn modelId="{861DE6D8-6439-43F6-80B6-DC0566BB9970}" type="presOf" srcId="{4C35D32F-0EAB-4CD7-82EE-45574DC2A586}" destId="{890E4F0B-2866-4A3F-A3C7-2A14B1797930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78F0F05-C395-47D3-B371-49A567003D01}" type="presOf" srcId="{D1B46980-6531-4606-95E6-44980827E919}" destId="{2BE915AB-18AA-4053-B92C-3BFC9ED204BB}" srcOrd="1" destOrd="0" presId="urn:microsoft.com/office/officeart/2005/8/layout/target3"/>
    <dgm:cxn modelId="{D0212FDE-12F2-40D9-9875-514BD8C2E529}" type="presOf" srcId="{D1D4F407-5343-4D3F-B5B9-D407B03CAEB4}" destId="{AED2198E-93D5-4001-81B4-73124B309672}" srcOrd="1" destOrd="0" presId="urn:microsoft.com/office/officeart/2005/8/layout/target3"/>
    <dgm:cxn modelId="{B5FFBB89-FD65-4F8D-93AA-617B3FFDEEED}" type="presOf" srcId="{B651F6E3-6281-48DB-9319-2AEAFDAE7572}" destId="{619D679B-A015-4ECF-8348-D1034C574F40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A61B6E5-61D6-4268-98AC-DAA58D151A10}" type="presOf" srcId="{4C35D32F-0EAB-4CD7-82EE-45574DC2A586}" destId="{8BEBB6EC-1DAA-4CAC-8A25-BC0FCBD5DBD5}" srcOrd="0" destOrd="0" presId="urn:microsoft.com/office/officeart/2005/8/layout/target3"/>
    <dgm:cxn modelId="{EE7B61AD-AC4E-4107-8395-CE21A3C1E93C}" type="presOf" srcId="{B651F6E3-6281-48DB-9319-2AEAFDAE7572}" destId="{6BB5E863-4638-4E1D-BFDE-399D028AC4ED}" srcOrd="1" destOrd="0" presId="urn:microsoft.com/office/officeart/2005/8/layout/target3"/>
    <dgm:cxn modelId="{2E31603D-C1F5-4475-816F-1A4414CC1266}" type="presParOf" srcId="{333A1088-737F-45CB-B68E-254E46348037}" destId="{F5ABB229-8D3B-4694-996A-96F23CF14429}" srcOrd="0" destOrd="0" presId="urn:microsoft.com/office/officeart/2005/8/layout/target3"/>
    <dgm:cxn modelId="{2292C209-DA50-420E-BF8C-D6CB485FA3DD}" type="presParOf" srcId="{333A1088-737F-45CB-B68E-254E46348037}" destId="{F41139FD-01EE-4571-8B17-4FB00FC51163}" srcOrd="1" destOrd="0" presId="urn:microsoft.com/office/officeart/2005/8/layout/target3"/>
    <dgm:cxn modelId="{59C1967A-9040-44E0-A81D-90C3F993B57E}" type="presParOf" srcId="{333A1088-737F-45CB-B68E-254E46348037}" destId="{D005CE8C-CC26-4C3E-AC11-E15060ECD759}" srcOrd="2" destOrd="0" presId="urn:microsoft.com/office/officeart/2005/8/layout/target3"/>
    <dgm:cxn modelId="{CAB51CEA-137B-4F85-8256-3C42EB66A578}" type="presParOf" srcId="{333A1088-737F-45CB-B68E-254E46348037}" destId="{2C702D82-9B77-49B7-9568-BB8EB47C3372}" srcOrd="3" destOrd="0" presId="urn:microsoft.com/office/officeart/2005/8/layout/target3"/>
    <dgm:cxn modelId="{0B17FB39-E725-4F2D-839B-9B615E59A6A7}" type="presParOf" srcId="{333A1088-737F-45CB-B68E-254E46348037}" destId="{A52A0455-90FF-4808-ABD0-F02540D31D5A}" srcOrd="4" destOrd="0" presId="urn:microsoft.com/office/officeart/2005/8/layout/target3"/>
    <dgm:cxn modelId="{B2B24E34-DCFE-4C79-A5A9-5B6D959FD156}" type="presParOf" srcId="{333A1088-737F-45CB-B68E-254E46348037}" destId="{6140AFEC-043D-4C43-A2F9-D0F5331DF3A3}" srcOrd="5" destOrd="0" presId="urn:microsoft.com/office/officeart/2005/8/layout/target3"/>
    <dgm:cxn modelId="{1A0B8765-8746-4633-BEC2-F707177B7A71}" type="presParOf" srcId="{333A1088-737F-45CB-B68E-254E46348037}" destId="{9358AC05-5D7D-4327-9F80-1AD486AEA664}" srcOrd="6" destOrd="0" presId="urn:microsoft.com/office/officeart/2005/8/layout/target3"/>
    <dgm:cxn modelId="{F904F6EE-48A7-43BE-8C41-BA682CD6A090}" type="presParOf" srcId="{333A1088-737F-45CB-B68E-254E46348037}" destId="{313FC574-E1CD-4FB4-B054-0B805CE0447D}" srcOrd="7" destOrd="0" presId="urn:microsoft.com/office/officeart/2005/8/layout/target3"/>
    <dgm:cxn modelId="{9A1FC2A7-DAA1-49CB-94C8-B2C14BAD5A1C}" type="presParOf" srcId="{333A1088-737F-45CB-B68E-254E46348037}" destId="{619D679B-A015-4ECF-8348-D1034C574F40}" srcOrd="8" destOrd="0" presId="urn:microsoft.com/office/officeart/2005/8/layout/target3"/>
    <dgm:cxn modelId="{24C7CF76-F9C6-4AE3-94BF-E57E87DEA0AC}" type="presParOf" srcId="{333A1088-737F-45CB-B68E-254E46348037}" destId="{322283A8-4A27-4CDA-BAE3-F381106A9174}" srcOrd="9" destOrd="0" presId="urn:microsoft.com/office/officeart/2005/8/layout/target3"/>
    <dgm:cxn modelId="{68F8281A-62FE-45E0-B79D-25C181859A5C}" type="presParOf" srcId="{333A1088-737F-45CB-B68E-254E46348037}" destId="{FFC9F71D-1B4F-4AD9-A4A6-86ADEFC8AF5C}" srcOrd="10" destOrd="0" presId="urn:microsoft.com/office/officeart/2005/8/layout/target3"/>
    <dgm:cxn modelId="{C87D4192-2143-4BF2-B4EE-C781EAB475EE}" type="presParOf" srcId="{333A1088-737F-45CB-B68E-254E46348037}" destId="{25B08C86-7E15-44DC-BE7F-FFB55DD49D12}" srcOrd="11" destOrd="0" presId="urn:microsoft.com/office/officeart/2005/8/layout/target3"/>
    <dgm:cxn modelId="{78355718-688A-4956-8E9A-6FC22F568B6F}" type="presParOf" srcId="{333A1088-737F-45CB-B68E-254E46348037}" destId="{76644BE8-9D7C-4C09-B250-3D10AF48CBB7}" srcOrd="12" destOrd="0" presId="urn:microsoft.com/office/officeart/2005/8/layout/target3"/>
    <dgm:cxn modelId="{A3659E93-FA93-4844-86F6-5E399A457295}" type="presParOf" srcId="{333A1088-737F-45CB-B68E-254E46348037}" destId="{EE85B701-7295-41C0-BA7A-34D3756A2AE6}" srcOrd="13" destOrd="0" presId="urn:microsoft.com/office/officeart/2005/8/layout/target3"/>
    <dgm:cxn modelId="{6FBA143C-219E-48FE-9499-71984315EE62}" type="presParOf" srcId="{333A1088-737F-45CB-B68E-254E46348037}" destId="{8BEBB6EC-1DAA-4CAC-8A25-BC0FCBD5DBD5}" srcOrd="14" destOrd="0" presId="urn:microsoft.com/office/officeart/2005/8/layout/target3"/>
    <dgm:cxn modelId="{E7FAFE96-C3B3-4887-97EC-F97E8D377A53}" type="presParOf" srcId="{333A1088-737F-45CB-B68E-254E46348037}" destId="{AED2198E-93D5-4001-81B4-73124B309672}" srcOrd="15" destOrd="0" presId="urn:microsoft.com/office/officeart/2005/8/layout/target3"/>
    <dgm:cxn modelId="{95B491C5-77A0-4C3B-971D-B4B9C9231FDD}" type="presParOf" srcId="{333A1088-737F-45CB-B68E-254E46348037}" destId="{2BE915AB-18AA-4053-B92C-3BFC9ED204BB}" srcOrd="16" destOrd="0" presId="urn:microsoft.com/office/officeart/2005/8/layout/target3"/>
    <dgm:cxn modelId="{1E502254-794B-4763-93C3-21F21E449773}" type="presParOf" srcId="{333A1088-737F-45CB-B68E-254E46348037}" destId="{6BB5E863-4638-4E1D-BFDE-399D028AC4ED}" srcOrd="17" destOrd="0" presId="urn:microsoft.com/office/officeart/2005/8/layout/target3"/>
    <dgm:cxn modelId="{BDF31DB7-9783-4598-A9B6-A23A23C0EE5B}" type="presParOf" srcId="{333A1088-737F-45CB-B68E-254E46348037}" destId="{5A5FFA88-C948-4069-8E93-59FA12366E83}" srcOrd="18" destOrd="0" presId="urn:microsoft.com/office/officeart/2005/8/layout/target3"/>
    <dgm:cxn modelId="{1D47B084-403A-4318-B746-6AE32618F18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Jitka </a:t>
          </a:r>
          <a:r>
            <a:rPr lang="cs-CZ" sz="2000" kern="1200" dirty="0" err="1" smtClean="0"/>
            <a:t>Riedelová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VY_32_INOVACE_28_Matematika_Jednotky délky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Jednotky délky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74C566-9A49-47B4-A683-DCF6936953B8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6938CF-6AB3-4C0C-8280-610B5B7EA3B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F89173-16BE-42B5-BBED-51BC0E009200}" type="datetimeFigureOut">
              <a:rPr lang="cs-CZ" smtClean="0"/>
              <a:pPr/>
              <a:t>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E83C20-C42C-417C-B0AA-311EBE58B7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pro výuku matematiky v 7. ročníku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Opakování a výklad látky - Jednotky délky, převody</a:t>
            </a:r>
          </a:p>
          <a:p>
            <a:r>
              <a:rPr lang="cs-CZ" dirty="0" smtClean="0"/>
              <a:t>Prohloubení učební látky a cvičení pro její ověření – názorné ukázky, příklady k převádění jednotek , doplňování výsledků se zpětnou vazbou</a:t>
            </a:r>
          </a:p>
          <a:p>
            <a:r>
              <a:rPr lang="cs-CZ" dirty="0" smtClean="0"/>
              <a:t>Použití v hodině žáky zaujalo, aktivně se zapojovali do práce na interaktivní tabuli</a:t>
            </a:r>
          </a:p>
          <a:p>
            <a:r>
              <a:rPr lang="cs-CZ" dirty="0" smtClean="0"/>
              <a:t>Vytvořeno: </a:t>
            </a:r>
            <a:r>
              <a:rPr lang="cs-CZ" dirty="0" smtClean="0"/>
              <a:t>10.</a:t>
            </a:r>
            <a:r>
              <a:rPr lang="cs-CZ" dirty="0" smtClean="0"/>
              <a:t> </a:t>
            </a:r>
            <a:r>
              <a:rPr lang="cs-CZ" dirty="0" smtClean="0"/>
              <a:t>2. 2012</a:t>
            </a:r>
          </a:p>
        </p:txBody>
      </p:sp>
    </p:spTree>
    <p:extLst>
      <p:ext uri="{BB962C8B-B14F-4D97-AF65-F5344CB8AC3E}">
        <p14:creationId xmlns="" xmlns:p14="http://schemas.microsoft.com/office/powerpoint/2010/main" val="767223497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611560" y="188640"/>
            <a:ext cx="7772400" cy="1470025"/>
          </a:xfrm>
        </p:spPr>
        <p:txBody>
          <a:bodyPr/>
          <a:lstStyle/>
          <a:p>
            <a:r>
              <a:rPr lang="cs-CZ" dirty="0" smtClean="0"/>
              <a:t> Převody jednotek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1475656" y="1268760"/>
            <a:ext cx="5500192" cy="1752600"/>
          </a:xfrm>
        </p:spPr>
        <p:txBody>
          <a:bodyPr/>
          <a:lstStyle/>
          <a:p>
            <a:r>
              <a:rPr lang="cs-CZ" dirty="0" smtClean="0"/>
              <a:t>Jednotky délky</a:t>
            </a:r>
            <a:endParaRPr lang="cs-CZ" dirty="0"/>
          </a:p>
        </p:txBody>
      </p:sp>
      <p:pic>
        <p:nvPicPr>
          <p:cNvPr id="5" name="Picture 4" descr="C:\Users\riedelova\AppData\Local\Microsoft\Windows\Temporary Internet Files\Content.IE5\JGY81ZTH\MC9004126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4"/>
            <a:ext cx="5647016" cy="465313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1484784"/>
            <a:ext cx="5688632" cy="1143000"/>
          </a:xfrm>
          <a:solidFill>
            <a:srgbClr val="FFFF00"/>
          </a:solidFill>
        </p:spPr>
        <p:txBody>
          <a:bodyPr>
            <a:noAutofit/>
          </a:bodyPr>
          <a:lstStyle/>
          <a:p>
            <a:r>
              <a:rPr lang="cs-CZ" sz="5400" dirty="0" smtClean="0"/>
              <a:t>1 mm – milimetr 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229600" cy="96470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 </a:t>
            </a:r>
          </a:p>
          <a:p>
            <a:pPr>
              <a:buNone/>
            </a:pPr>
            <a:endParaRPr lang="cs-CZ" sz="5400" dirty="0" smtClean="0"/>
          </a:p>
          <a:p>
            <a:pPr>
              <a:buNone/>
            </a:pPr>
            <a:endParaRPr lang="cs-CZ" sz="5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404664"/>
            <a:ext cx="519860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Zapamatuj si:</a:t>
            </a:r>
            <a:endParaRPr lang="cs-CZ" sz="7200" dirty="0"/>
          </a:p>
        </p:txBody>
      </p:sp>
      <p:pic>
        <p:nvPicPr>
          <p:cNvPr id="12" name="Obrázek 11" descr="Kopie (2) - DSCI0354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2123728" y="2999047"/>
            <a:ext cx="4349230" cy="3858953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2123728" y="5589240"/>
            <a:ext cx="182453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dirty="0" smtClean="0"/>
              <a:t>1mm</a:t>
            </a:r>
            <a:endParaRPr lang="cs-CZ" sz="6000" b="1" dirty="0"/>
          </a:p>
        </p:txBody>
      </p:sp>
      <p:cxnSp>
        <p:nvCxnSpPr>
          <p:cNvPr id="15" name="Přímá spojovací šipka 14"/>
          <p:cNvCxnSpPr/>
          <p:nvPr/>
        </p:nvCxnSpPr>
        <p:spPr>
          <a:xfrm rot="5400000">
            <a:off x="2556570" y="5444430"/>
            <a:ext cx="1152128" cy="15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>
            <a:off x="2915816" y="4797152"/>
            <a:ext cx="7200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915816" y="4797152"/>
            <a:ext cx="288032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  <a:solidFill>
            <a:srgbClr val="92D050"/>
          </a:solidFill>
        </p:spPr>
        <p:txBody>
          <a:bodyPr>
            <a:noAutofit/>
          </a:bodyPr>
          <a:lstStyle/>
          <a:p>
            <a:r>
              <a:rPr lang="cs-CZ" sz="5400" dirty="0" smtClean="0"/>
              <a:t>1 cm – centimetr </a:t>
            </a:r>
            <a:endParaRPr lang="cs-CZ" sz="5400" dirty="0"/>
          </a:p>
        </p:txBody>
      </p:sp>
      <p:pic>
        <p:nvPicPr>
          <p:cNvPr id="4" name="Obrázek 3" descr="Kopie (2) - DSCI0354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835696" y="2209800"/>
            <a:ext cx="5238750" cy="4648200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771800" y="980728"/>
            <a:ext cx="3600400" cy="1512168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5400" dirty="0" smtClean="0"/>
              <a:t> </a:t>
            </a:r>
          </a:p>
          <a:p>
            <a:pPr>
              <a:buNone/>
            </a:pPr>
            <a:r>
              <a:rPr lang="cs-CZ" sz="4800" dirty="0" smtClean="0"/>
              <a:t>1cm = 10 mm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55776" y="3068960"/>
            <a:ext cx="8957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0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48064" y="2996952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10mm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2699792" y="6380534"/>
            <a:ext cx="3168352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2016907" y="5697649"/>
            <a:ext cx="1367358" cy="15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5400000">
            <a:off x="5220469" y="5733653"/>
            <a:ext cx="1295350" cy="15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3419872" y="5301208"/>
            <a:ext cx="178125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solidFill>
                  <a:srgbClr val="FF0000"/>
                </a:solidFill>
              </a:rPr>
              <a:t>1cm</a:t>
            </a:r>
            <a:endParaRPr lang="cs-CZ" sz="7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/>
      <p:bldP spid="5" grpId="0"/>
      <p:bldP spid="6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7200" dirty="0" smtClean="0"/>
              <a:t>1 m – metr 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420888"/>
            <a:ext cx="8229600" cy="31249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1m = 100 cm</a:t>
            </a:r>
            <a:endParaRPr lang="cs-CZ" sz="5400" b="1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sz="5400" dirty="0" smtClean="0"/>
          </a:p>
          <a:p>
            <a:pPr>
              <a:buNone/>
            </a:pPr>
            <a:endParaRPr lang="cs-CZ" sz="5400" dirty="0"/>
          </a:p>
        </p:txBody>
      </p:sp>
      <p:pic>
        <p:nvPicPr>
          <p:cNvPr id="4" name="Obrázek 3" descr="Kopie (3) - DSCI0354.JPG"/>
          <p:cNvPicPr>
            <a:picLocks noChangeAspect="1"/>
          </p:cNvPicPr>
          <p:nvPr/>
        </p:nvPicPr>
        <p:blipFill>
          <a:blip r:embed="rId2" cstate="print">
            <a:duotone>
              <a:prstClr val="black"/>
              <a:schemeClr val="accent6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0" y="3789040"/>
            <a:ext cx="8532440" cy="1243666"/>
          </a:xfrm>
          <a:prstGeom prst="rect">
            <a:avLst/>
          </a:prstGeom>
        </p:spPr>
      </p:pic>
      <p:cxnSp>
        <p:nvCxnSpPr>
          <p:cNvPr id="7" name="Přímá spojovací šipka 6"/>
          <p:cNvCxnSpPr/>
          <p:nvPr/>
        </p:nvCxnSpPr>
        <p:spPr>
          <a:xfrm rot="5400000">
            <a:off x="-360548" y="4977172"/>
            <a:ext cx="1224136" cy="15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 rot="5400000">
            <a:off x="7632340" y="4977172"/>
            <a:ext cx="1224136" cy="1588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251520" y="5589240"/>
            <a:ext cx="7992888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3563888" y="4653136"/>
            <a:ext cx="10983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1m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7200" dirty="0" smtClean="0"/>
              <a:t>1 km – kilometr </a:t>
            </a:r>
            <a:endParaRPr lang="cs-CZ" sz="7200" dirty="0"/>
          </a:p>
        </p:txBody>
      </p:sp>
      <p:pic>
        <p:nvPicPr>
          <p:cNvPr id="4" name="Obrázek 3" descr="MB900182248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07704" y="2564904"/>
            <a:ext cx="4853136" cy="4853136"/>
          </a:xfrm>
          <a:prstGeom prst="rect">
            <a:avLst/>
          </a:prstGeom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5400" dirty="0" smtClean="0"/>
              <a:t>1km </a:t>
            </a:r>
            <a:r>
              <a:rPr lang="cs-CZ" sz="5400" smtClean="0"/>
              <a:t>=     1000 </a:t>
            </a:r>
            <a:r>
              <a:rPr lang="cs-CZ" sz="5400" dirty="0" smtClean="0"/>
              <a:t>m</a:t>
            </a:r>
          </a:p>
          <a:p>
            <a:pPr>
              <a:buNone/>
            </a:pPr>
            <a:r>
              <a:rPr lang="cs-CZ" sz="5400" dirty="0" smtClean="0"/>
              <a:t>1 km = 10 000dm</a:t>
            </a:r>
            <a:endParaRPr lang="cs-CZ" sz="5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092280" y="4077072"/>
            <a:ext cx="181011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/>
              <a:t>1km</a:t>
            </a:r>
            <a:endParaRPr lang="cs-CZ" sz="7200" dirty="0"/>
          </a:p>
        </p:txBody>
      </p:sp>
      <p:cxnSp>
        <p:nvCxnSpPr>
          <p:cNvPr id="7" name="Přímá spojovací šipka 6"/>
          <p:cNvCxnSpPr/>
          <p:nvPr/>
        </p:nvCxnSpPr>
        <p:spPr>
          <a:xfrm rot="5400000" flipH="1" flipV="1">
            <a:off x="6516216" y="4869160"/>
            <a:ext cx="648072" cy="648072"/>
          </a:xfrm>
          <a:prstGeom prst="straightConnector1">
            <a:avLst/>
          </a:prstGeom>
          <a:ln w="762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156176" y="4437112"/>
            <a:ext cx="995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přibližně</a:t>
            </a:r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564904" y="404664"/>
            <a:ext cx="9937104" cy="1143000"/>
          </a:xfrm>
        </p:spPr>
        <p:txBody>
          <a:bodyPr/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Doplň: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700808"/>
            <a:ext cx="8229600" cy="4536504"/>
          </a:xfrm>
        </p:spPr>
        <p:txBody>
          <a:bodyPr/>
          <a:lstStyle/>
          <a:p>
            <a:pPr>
              <a:buNone/>
            </a:pPr>
            <a:r>
              <a:rPr lang="cs-CZ" sz="4800" dirty="0" smtClean="0"/>
              <a:t>1 km =              m</a:t>
            </a:r>
          </a:p>
          <a:p>
            <a:pPr marL="514350" indent="-514350">
              <a:buAutoNum type="arabicPlain"/>
            </a:pPr>
            <a:r>
              <a:rPr lang="cs-CZ" sz="4800" dirty="0" smtClean="0"/>
              <a:t>m  =              cm</a:t>
            </a:r>
          </a:p>
          <a:p>
            <a:pPr>
              <a:buNone/>
            </a:pPr>
            <a:r>
              <a:rPr lang="cs-CZ" sz="4800" dirty="0" smtClean="0"/>
              <a:t>1 dm =            cm</a:t>
            </a:r>
          </a:p>
          <a:p>
            <a:pPr>
              <a:buNone/>
            </a:pPr>
            <a:r>
              <a:rPr lang="cs-CZ" sz="4800" dirty="0" smtClean="0"/>
              <a:t>1 cm =           mm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7784" y="1772816"/>
            <a:ext cx="1120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1000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99792" y="2708920"/>
            <a:ext cx="886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71800" y="357301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4437112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7544" y="5301208"/>
            <a:ext cx="34120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Zkontroluj si:</a:t>
            </a:r>
            <a:endParaRPr lang="cs-CZ" sz="48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Převáděj jednotky: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sz="4800" dirty="0" smtClean="0"/>
              <a:t>5  dm =              cm =              mm</a:t>
            </a:r>
          </a:p>
          <a:p>
            <a:pPr>
              <a:buNone/>
            </a:pPr>
            <a:r>
              <a:rPr lang="cs-CZ" sz="4800" dirty="0"/>
              <a:t> </a:t>
            </a:r>
            <a:r>
              <a:rPr lang="cs-CZ" sz="4800" dirty="0" smtClean="0"/>
              <a:t>     dm =              cm =    </a:t>
            </a:r>
            <a:r>
              <a:rPr lang="cs-CZ" sz="3900" dirty="0" smtClean="0"/>
              <a:t>800</a:t>
            </a:r>
            <a:r>
              <a:rPr lang="cs-CZ" sz="4800" dirty="0" smtClean="0"/>
              <a:t>   mm</a:t>
            </a:r>
          </a:p>
          <a:p>
            <a:pPr marL="514350" indent="-514350">
              <a:buNone/>
            </a:pPr>
            <a:r>
              <a:rPr lang="cs-CZ" sz="4800" dirty="0" smtClean="0"/>
              <a:t>      dm =      </a:t>
            </a:r>
            <a:r>
              <a:rPr lang="cs-CZ" sz="3900" dirty="0" smtClean="0"/>
              <a:t> 70   </a:t>
            </a:r>
            <a:r>
              <a:rPr lang="cs-CZ" sz="4800" dirty="0" smtClean="0"/>
              <a:t>cm =             mm</a:t>
            </a:r>
          </a:p>
          <a:p>
            <a:pPr marL="514350" indent="-514350">
              <a:buNone/>
            </a:pPr>
            <a:r>
              <a:rPr lang="cs-CZ" sz="4800" dirty="0" smtClean="0"/>
              <a:t>     1 m =               cm =             mm</a:t>
            </a:r>
          </a:p>
          <a:p>
            <a:pPr marL="514350" indent="-514350">
              <a:buNone/>
            </a:pPr>
            <a:r>
              <a:rPr lang="cs-CZ" sz="4800" dirty="0" smtClean="0"/>
              <a:t>   2 km =                 m</a:t>
            </a:r>
          </a:p>
          <a:p>
            <a:pPr>
              <a:buNone/>
            </a:pPr>
            <a:r>
              <a:rPr lang="cs-CZ" sz="4800" dirty="0" smtClean="0"/>
              <a:t>      dm =           40cm=             mm</a:t>
            </a: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2555776" y="2060848"/>
            <a:ext cx="136815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5436096" y="2060848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 rot="10800000">
            <a:off x="323528" y="2852936"/>
            <a:ext cx="86409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2627784" y="2852936"/>
            <a:ext cx="136815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5724128" y="2924944"/>
            <a:ext cx="1224136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10800000">
            <a:off x="323528" y="3573016"/>
            <a:ext cx="936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2771800" y="3645024"/>
            <a:ext cx="12961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5580112" y="3573016"/>
            <a:ext cx="136815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2555776" y="4293096"/>
            <a:ext cx="1728192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5508104" y="4365104"/>
            <a:ext cx="1440160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2555776" y="5013176"/>
            <a:ext cx="187220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rot="10800000">
            <a:off x="323528" y="5877272"/>
            <a:ext cx="93610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5436096" y="5805264"/>
            <a:ext cx="1512168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8" name="TextovéPole 17"/>
          <p:cNvSpPr txBox="1"/>
          <p:nvPr/>
        </p:nvSpPr>
        <p:spPr>
          <a:xfrm>
            <a:off x="2843808" y="1412776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50</a:t>
            </a:r>
            <a:endParaRPr lang="cs-CZ" sz="36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868144" y="1340768"/>
            <a:ext cx="886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500</a:t>
            </a:r>
            <a:endParaRPr lang="cs-CZ" sz="36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43808" y="3645024"/>
            <a:ext cx="886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100</a:t>
            </a:r>
            <a:endParaRPr lang="cs-CZ" sz="36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796136" y="2924944"/>
            <a:ext cx="886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700</a:t>
            </a:r>
            <a:endParaRPr lang="cs-CZ" sz="36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1560" y="292494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7</a:t>
            </a:r>
            <a:endParaRPr lang="cs-CZ" sz="36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1560" y="2204864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843808" y="2204864"/>
            <a:ext cx="6527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80</a:t>
            </a:r>
            <a:endParaRPr lang="cs-CZ" sz="36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987824" y="4365104"/>
            <a:ext cx="1120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2000</a:t>
            </a:r>
            <a:endParaRPr lang="cs-CZ" sz="36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1560" y="5229200"/>
            <a:ext cx="41870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</a:t>
            </a:r>
            <a:endParaRPr lang="cs-CZ" sz="36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652120" y="5157192"/>
            <a:ext cx="8867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400</a:t>
            </a:r>
            <a:endParaRPr lang="cs-CZ" sz="36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5796136" y="3717032"/>
            <a:ext cx="11208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1000</a:t>
            </a:r>
            <a:endParaRPr lang="cs-CZ" sz="3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55576" y="6027003"/>
            <a:ext cx="3412024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Zkontroluj si:</a:t>
            </a:r>
            <a:endParaRPr lang="cs-CZ" sz="4800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3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8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0" grpId="0"/>
      <p:bldP spid="21" grpId="0"/>
      <p:bldP spid="22" grpId="0"/>
      <p:bldP spid="24" grpId="0"/>
      <p:bldP spid="25" grpId="0"/>
      <p:bldP spid="26" grpId="0"/>
      <p:bldP spid="30" grpId="0"/>
      <p:bldP spid="31" grpId="0"/>
      <p:bldP spid="32" grpId="0"/>
      <p:bldP spid="34" grpId="0"/>
      <p:bldP spid="3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smtClean="0"/>
              <a:t>microsoft.com</a:t>
            </a:r>
            <a:endParaRPr lang="cs-CZ" dirty="0" smtClean="0"/>
          </a:p>
          <a:p>
            <a:r>
              <a:rPr lang="cs-CZ" dirty="0" smtClean="0"/>
              <a:t>Foto číselné osy: autor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517</TotalTime>
  <Words>245</Words>
  <Application>Microsoft Office PowerPoint</Application>
  <PresentationFormat>Předvádění na obrazovce (4:3)</PresentationFormat>
  <Paragraphs>65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 Převody jednotek</vt:lpstr>
      <vt:lpstr>1 mm – milimetr </vt:lpstr>
      <vt:lpstr>1 cm – centimetr </vt:lpstr>
      <vt:lpstr>1 m – metr </vt:lpstr>
      <vt:lpstr>1 km – kilometr </vt:lpstr>
      <vt:lpstr>Doplň:</vt:lpstr>
      <vt:lpstr>Převáděj jednotky:</vt:lpstr>
      <vt:lpstr>Použité zdroje:</vt:lpstr>
    </vt:vector>
  </TitlesOfParts>
  <Company>Acer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Jednotky délky</dc:title>
  <dc:creator>Valued Acer Customer</dc:creator>
  <cp:lastModifiedBy>Valued Acer Customer</cp:lastModifiedBy>
  <cp:revision>55</cp:revision>
  <dcterms:created xsi:type="dcterms:W3CDTF">2012-09-12T16:26:26Z</dcterms:created>
  <dcterms:modified xsi:type="dcterms:W3CDTF">2012-12-08T19:25:59Z</dcterms:modified>
</cp:coreProperties>
</file>