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64" r:id="rId7"/>
    <p:sldId id="259" r:id="rId8"/>
    <p:sldId id="260" r:id="rId9"/>
    <p:sldId id="262" r:id="rId10"/>
    <p:sldId id="263" r:id="rId11"/>
    <p:sldId id="26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VY_32_INOVACE_29_Matematika_Poznávání bankovek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Bankovky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F81C43-D85D-4801-987E-88B68B0F8B2F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B4D8E18-3CE2-45B5-89BA-D98BD620FA03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800A7EE-D09E-491C-8952-B86560CDD402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6D1AA52-FA4F-453C-BEB9-B544D00328F2}" type="presOf" srcId="{B651F6E3-6281-48DB-9319-2AEAFDAE7572}" destId="{6BB5E863-4638-4E1D-BFDE-399D028AC4ED}" srcOrd="1" destOrd="0" presId="urn:microsoft.com/office/officeart/2005/8/layout/target3"/>
    <dgm:cxn modelId="{4116BE93-AB6C-4959-8FC5-11E33A7B66F9}" type="presOf" srcId="{B651F6E3-6281-48DB-9319-2AEAFDAE7572}" destId="{619D679B-A015-4ECF-8348-D1034C574F40}" srcOrd="0" destOrd="0" presId="urn:microsoft.com/office/officeart/2005/8/layout/target3"/>
    <dgm:cxn modelId="{68322EE9-9D90-4755-AF08-F3EBDAE08299}" type="presOf" srcId="{D8197B8C-B260-4A16-BDF4-0947B075E274}" destId="{5A5FFA88-C948-4069-8E93-59FA12366E83}" srcOrd="1" destOrd="0" presId="urn:microsoft.com/office/officeart/2005/8/layout/target3"/>
    <dgm:cxn modelId="{CCF0AFBF-A8D5-46D4-9E52-1D3F675197E4}" type="presOf" srcId="{D1B46980-6531-4606-95E6-44980827E919}" destId="{2BE915AB-18AA-4053-B92C-3BFC9ED204BB}" srcOrd="1" destOrd="0" presId="urn:microsoft.com/office/officeart/2005/8/layout/target3"/>
    <dgm:cxn modelId="{0DCE65CB-5558-4CE2-BAAB-3CCE99A60AF1}" type="presOf" srcId="{4C35D32F-0EAB-4CD7-82EE-45574DC2A586}" destId="{8BEBB6EC-1DAA-4CAC-8A25-BC0FCBD5DBD5}" srcOrd="0" destOrd="0" presId="urn:microsoft.com/office/officeart/2005/8/layout/target3"/>
    <dgm:cxn modelId="{58AC12AC-BE93-436B-A889-CE0B92628B0A}" type="presOf" srcId="{D1B46980-6531-4606-95E6-44980827E919}" destId="{6140AFEC-043D-4C43-A2F9-D0F5331DF3A3}" srcOrd="0" destOrd="0" presId="urn:microsoft.com/office/officeart/2005/8/layout/target3"/>
    <dgm:cxn modelId="{0A55B45E-DE76-40C6-9762-8FCBBA2CFA3F}" type="presOf" srcId="{D1D4F407-5343-4D3F-B5B9-D407B03CAEB4}" destId="{D005CE8C-CC26-4C3E-AC11-E15060ECD759}" srcOrd="0" destOrd="0" presId="urn:microsoft.com/office/officeart/2005/8/layout/target3"/>
    <dgm:cxn modelId="{6296B773-A5AF-4CFC-8CC8-1AF7F97D2DDD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7C52E1-FB02-49FD-B276-385B05C081D5}" type="presParOf" srcId="{333A1088-737F-45CB-B68E-254E46348037}" destId="{F5ABB229-8D3B-4694-996A-96F23CF14429}" srcOrd="0" destOrd="0" presId="urn:microsoft.com/office/officeart/2005/8/layout/target3"/>
    <dgm:cxn modelId="{C10D14D1-F268-4E09-9101-FCC8003CCF45}" type="presParOf" srcId="{333A1088-737F-45CB-B68E-254E46348037}" destId="{F41139FD-01EE-4571-8B17-4FB00FC51163}" srcOrd="1" destOrd="0" presId="urn:microsoft.com/office/officeart/2005/8/layout/target3"/>
    <dgm:cxn modelId="{244C36E5-A9B2-499B-93A3-ADAA9FB0C2E4}" type="presParOf" srcId="{333A1088-737F-45CB-B68E-254E46348037}" destId="{D005CE8C-CC26-4C3E-AC11-E15060ECD759}" srcOrd="2" destOrd="0" presId="urn:microsoft.com/office/officeart/2005/8/layout/target3"/>
    <dgm:cxn modelId="{4569AC2B-860B-46AB-8DE5-DAB9F43203D8}" type="presParOf" srcId="{333A1088-737F-45CB-B68E-254E46348037}" destId="{2C702D82-9B77-49B7-9568-BB8EB47C3372}" srcOrd="3" destOrd="0" presId="urn:microsoft.com/office/officeart/2005/8/layout/target3"/>
    <dgm:cxn modelId="{1ECA8E6A-260E-47DB-9A9E-C26C481985D7}" type="presParOf" srcId="{333A1088-737F-45CB-B68E-254E46348037}" destId="{A52A0455-90FF-4808-ABD0-F02540D31D5A}" srcOrd="4" destOrd="0" presId="urn:microsoft.com/office/officeart/2005/8/layout/target3"/>
    <dgm:cxn modelId="{C19B970B-8E25-46B7-AA16-6E7BF4877447}" type="presParOf" srcId="{333A1088-737F-45CB-B68E-254E46348037}" destId="{6140AFEC-043D-4C43-A2F9-D0F5331DF3A3}" srcOrd="5" destOrd="0" presId="urn:microsoft.com/office/officeart/2005/8/layout/target3"/>
    <dgm:cxn modelId="{5D9D6405-1DAF-463F-8B61-238EBA5D1E1D}" type="presParOf" srcId="{333A1088-737F-45CB-B68E-254E46348037}" destId="{9358AC05-5D7D-4327-9F80-1AD486AEA664}" srcOrd="6" destOrd="0" presId="urn:microsoft.com/office/officeart/2005/8/layout/target3"/>
    <dgm:cxn modelId="{4A44883A-C22A-4C6A-A730-A347412FE17E}" type="presParOf" srcId="{333A1088-737F-45CB-B68E-254E46348037}" destId="{313FC574-E1CD-4FB4-B054-0B805CE0447D}" srcOrd="7" destOrd="0" presId="urn:microsoft.com/office/officeart/2005/8/layout/target3"/>
    <dgm:cxn modelId="{2919B24E-477C-4FF6-AA85-5C1E6962A011}" type="presParOf" srcId="{333A1088-737F-45CB-B68E-254E46348037}" destId="{619D679B-A015-4ECF-8348-D1034C574F40}" srcOrd="8" destOrd="0" presId="urn:microsoft.com/office/officeart/2005/8/layout/target3"/>
    <dgm:cxn modelId="{87AE062D-9865-4BEC-90B7-7A01DFA9EC4F}" type="presParOf" srcId="{333A1088-737F-45CB-B68E-254E46348037}" destId="{322283A8-4A27-4CDA-BAE3-F381106A9174}" srcOrd="9" destOrd="0" presId="urn:microsoft.com/office/officeart/2005/8/layout/target3"/>
    <dgm:cxn modelId="{B67B19C0-742C-4C98-BD8A-BEF5FCBC0C4D}" type="presParOf" srcId="{333A1088-737F-45CB-B68E-254E46348037}" destId="{FFC9F71D-1B4F-4AD9-A4A6-86ADEFC8AF5C}" srcOrd="10" destOrd="0" presId="urn:microsoft.com/office/officeart/2005/8/layout/target3"/>
    <dgm:cxn modelId="{0CED4BDA-2F81-4695-BAE1-4C776C9F0AB4}" type="presParOf" srcId="{333A1088-737F-45CB-B68E-254E46348037}" destId="{25B08C86-7E15-44DC-BE7F-FFB55DD49D12}" srcOrd="11" destOrd="0" presId="urn:microsoft.com/office/officeart/2005/8/layout/target3"/>
    <dgm:cxn modelId="{B7C5426A-FC6A-4142-8BC8-059BD2078ED6}" type="presParOf" srcId="{333A1088-737F-45CB-B68E-254E46348037}" destId="{76644BE8-9D7C-4C09-B250-3D10AF48CBB7}" srcOrd="12" destOrd="0" presId="urn:microsoft.com/office/officeart/2005/8/layout/target3"/>
    <dgm:cxn modelId="{0950D80F-2AA8-40ED-99F6-AFC5BBA39182}" type="presParOf" srcId="{333A1088-737F-45CB-B68E-254E46348037}" destId="{EE85B701-7295-41C0-BA7A-34D3756A2AE6}" srcOrd="13" destOrd="0" presId="urn:microsoft.com/office/officeart/2005/8/layout/target3"/>
    <dgm:cxn modelId="{08FE3D67-F16F-4D28-A168-FC6FC60A718C}" type="presParOf" srcId="{333A1088-737F-45CB-B68E-254E46348037}" destId="{8BEBB6EC-1DAA-4CAC-8A25-BC0FCBD5DBD5}" srcOrd="14" destOrd="0" presId="urn:microsoft.com/office/officeart/2005/8/layout/target3"/>
    <dgm:cxn modelId="{798A4257-E455-4FF1-8CAF-6759B9F027E7}" type="presParOf" srcId="{333A1088-737F-45CB-B68E-254E46348037}" destId="{AED2198E-93D5-4001-81B4-73124B309672}" srcOrd="15" destOrd="0" presId="urn:microsoft.com/office/officeart/2005/8/layout/target3"/>
    <dgm:cxn modelId="{5205EE9F-FF6D-4D4A-807E-57421B22210F}" type="presParOf" srcId="{333A1088-737F-45CB-B68E-254E46348037}" destId="{2BE915AB-18AA-4053-B92C-3BFC9ED204BB}" srcOrd="16" destOrd="0" presId="urn:microsoft.com/office/officeart/2005/8/layout/target3"/>
    <dgm:cxn modelId="{8246AAC4-EA4A-463A-BECE-8D2D346CC1F5}" type="presParOf" srcId="{333A1088-737F-45CB-B68E-254E46348037}" destId="{6BB5E863-4638-4E1D-BFDE-399D028AC4ED}" srcOrd="17" destOrd="0" presId="urn:microsoft.com/office/officeart/2005/8/layout/target3"/>
    <dgm:cxn modelId="{CAE27BE6-2541-4B52-8AA4-1067CB985CB5}" type="presParOf" srcId="{333A1088-737F-45CB-B68E-254E46348037}" destId="{5A5FFA88-C948-4069-8E93-59FA12366E83}" srcOrd="18" destOrd="0" presId="urn:microsoft.com/office/officeart/2005/8/layout/target3"/>
    <dgm:cxn modelId="{0C2EBA0C-C806-430E-9961-AE456325D12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111" y="0"/>
          <a:ext cx="6863047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7111" y="0"/>
        <a:ext cx="6863047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863047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273857" y="407634"/>
        <a:ext cx="6863047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863047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VY_32_INOVACE_29_Matematika_Poznávání bankovek</a:t>
          </a:r>
          <a:endParaRPr lang="cs-CZ" sz="2000" kern="1200" dirty="0"/>
        </a:p>
      </dsp:txBody>
      <dsp:txXfrm>
        <a:off x="1273857" y="815268"/>
        <a:ext cx="6863047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863047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Bankovky</a:t>
          </a:r>
          <a:endParaRPr lang="cs-CZ" sz="2000" kern="1200" dirty="0"/>
        </a:p>
      </dsp:txBody>
      <dsp:txXfrm>
        <a:off x="1273857" y="1222902"/>
        <a:ext cx="6863047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863047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863047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8CAD66-ED8D-442E-A23A-2A65C017EFDA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92F4AC-EB93-42B1-9B45-CEDBF3C24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630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92F4AC-EB93-42B1-9B45-CEDBF3C24F5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32A24C-B602-480F-967A-F1D77AE1B78C}" type="datetimeFigureOut">
              <a:rPr lang="cs-CZ" smtClean="0"/>
              <a:pPr/>
              <a:t>21.12.2012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C2F640-490C-4E10-AE8C-2AC5FB97CE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png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7" Type="http://schemas.openxmlformats.org/officeDocument/2006/relationships/image" Target="../media/image25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7" Type="http://schemas.openxmlformats.org/officeDocument/2006/relationships/image" Target="../media/image30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5" Type="http://schemas.openxmlformats.org/officeDocument/2006/relationships/image" Target="../media/image23.jpeg"/><Relationship Id="rId4" Type="http://schemas.openxmlformats.org/officeDocument/2006/relationships/image" Target="../media/image2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55102958"/>
              </p:ext>
            </p:extLst>
          </p:nvPr>
        </p:nvGraphicFramePr>
        <p:xfrm>
          <a:off x="539552" y="908720"/>
          <a:ext cx="813690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16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pro výuku matematiky v 7. ročníku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Učební látka  - Poznávání bankovek</a:t>
            </a:r>
          </a:p>
          <a:p>
            <a:r>
              <a:rPr lang="cs-CZ" dirty="0" smtClean="0"/>
              <a:t>Názorné ukázky českých bankovek, poznávání jejich hodnot, odhad cen zboží, spojování obrázků s vhodnou bankovkou, úkoly se zpětnou vazbou, lze využít při řešení slovních úloh a manipulaci s penězi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8. 3.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dirty="0" smtClean="0"/>
              <a:t>Poznávání bankovek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700808"/>
            <a:ext cx="6400800" cy="1752600"/>
          </a:xfr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dirty="0" smtClean="0"/>
              <a:t>Nakupování</a:t>
            </a:r>
            <a:endParaRPr lang="cs-CZ" sz="6000" dirty="0"/>
          </a:p>
        </p:txBody>
      </p:sp>
      <p:pic>
        <p:nvPicPr>
          <p:cNvPr id="4" name="Obrázek 3" descr="Dumy 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2924944"/>
            <a:ext cx="3268960" cy="326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542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356" y="1834876"/>
            <a:ext cx="8221287" cy="4056611"/>
          </a:xfr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627784" y="0"/>
            <a:ext cx="38555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+mj-lt"/>
                <a:cs typeface="Arial" pitchFamily="34" charset="0"/>
              </a:rPr>
              <a:t>1OO Kč</a:t>
            </a:r>
            <a:endParaRPr lang="cs-CZ" sz="9600" dirty="0">
              <a:latin typeface="+mj-lt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3725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cs typeface="Arial" pitchFamily="34" charset="0"/>
              </a:rPr>
              <a:t>2OOKč</a:t>
            </a:r>
            <a:endParaRPr lang="cs-CZ" sz="9600" dirty="0"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836954"/>
            <a:ext cx="8229600" cy="4052455"/>
          </a:xfrm>
          <a:ln>
            <a:solidFill>
              <a:schemeClr val="bg1">
                <a:lumMod val="6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60075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1000 Kč</a:t>
            </a:r>
            <a:endParaRPr lang="cs-CZ" sz="9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107" y="2060848"/>
            <a:ext cx="8426940" cy="3676665"/>
          </a:xfrm>
          <a:ln>
            <a:solidFill>
              <a:schemeClr val="bg1">
                <a:lumMod val="6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665539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r>
              <a:rPr lang="cs-CZ" sz="9600" dirty="0" smtClean="0">
                <a:cs typeface="Arial" pitchFamily="34" charset="0"/>
              </a:rPr>
              <a:t>2OOO Kč</a:t>
            </a:r>
            <a:endParaRPr lang="cs-CZ" sz="9600" dirty="0"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068539"/>
            <a:ext cx="8229600" cy="3589285"/>
          </a:xfrm>
          <a:ln>
            <a:solidFill>
              <a:schemeClr val="bg1">
                <a:lumMod val="6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41949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 kterou věc Ti </a:t>
            </a:r>
            <a:r>
              <a:rPr lang="cs-CZ" dirty="0" smtClean="0"/>
              <a:t>může</a:t>
            </a:r>
            <a:r>
              <a:rPr lang="cs-CZ" dirty="0" smtClean="0"/>
              <a:t> </a:t>
            </a:r>
            <a:r>
              <a:rPr lang="cs-CZ" dirty="0" smtClean="0"/>
              <a:t>stačit 100Kč?</a:t>
            </a:r>
            <a:endParaRPr lang="cs-CZ" dirty="0"/>
          </a:p>
        </p:txBody>
      </p:sp>
      <p:pic>
        <p:nvPicPr>
          <p:cNvPr id="1034" name="Picture 10" descr="C:\Users\riedelova\AppData\Local\Microsoft\Windows\Temporary Internet Files\Content.IE5\5HVMXXF6\MP90038519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708920"/>
            <a:ext cx="1933523" cy="1381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iedelova\AppData\Local\Microsoft\Windows\Temporary Internet Files\Content.IE5\EY2XWXXI\MC9003969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365104"/>
            <a:ext cx="1601068" cy="2185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riedelova\AppData\Local\Microsoft\Windows\Temporary Internet Files\Content.IE5\T0UNK8BB\MP9002273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852" y="3861048"/>
            <a:ext cx="1188783" cy="1773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riedelova\AppData\Local\Microsoft\Windows\Temporary Internet Files\Content.IE5\5HVMXXF6\MP90043181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21" y="3068960"/>
            <a:ext cx="2016224" cy="1793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157192"/>
            <a:ext cx="1740564" cy="143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Obrázek 9" descr="Dumy 014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3203848" y="1412776"/>
            <a:ext cx="2919055" cy="144016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3419872" y="908720"/>
            <a:ext cx="1799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bankovkou</a:t>
            </a:r>
            <a:endParaRPr lang="cs-CZ" dirty="0"/>
          </a:p>
        </p:txBody>
      </p:sp>
      <p:pic>
        <p:nvPicPr>
          <p:cNvPr id="12" name="Picture 11" descr="C:\Users\riedelova\AppData\Local\Microsoft\Windows\Temporary Internet Files\Content.IE5\LVMTY1AA\MC90023335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00708"/>
            <a:ext cx="1901701" cy="1652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7701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kterou věc </a:t>
            </a:r>
            <a:r>
              <a:rPr lang="cs-CZ" dirty="0" smtClean="0"/>
              <a:t>Ti může </a:t>
            </a:r>
            <a:r>
              <a:rPr lang="cs-CZ" dirty="0" smtClean="0"/>
              <a:t>stačit 200 Kč?</a:t>
            </a:r>
            <a:endParaRPr lang="cs-CZ" dirty="0"/>
          </a:p>
        </p:txBody>
      </p:sp>
      <p:pic>
        <p:nvPicPr>
          <p:cNvPr id="4" name="Picture 10" descr="C:\Users\riedelova\AppData\Local\Microsoft\Windows\Temporary Internet Files\Content.IE5\5HVMXXF6\MP900425447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97153"/>
            <a:ext cx="2156028" cy="1440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1" descr="C:\Users\riedelova\AppData\Local\Microsoft\Windows\Temporary Internet Files\Content.IE5\T0UNK8BB\MC9003707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005064"/>
            <a:ext cx="1800200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riedelova\AppData\Local\Microsoft\Windows\Temporary Internet Files\Content.IE5\T0UNK8BB\MC9002340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293096"/>
            <a:ext cx="2314325" cy="2042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riedelova\AppData\Local\Microsoft\Windows\Temporary Internet Files\Content.IE5\T0UNK8BB\MC900441736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2848" y="1844824"/>
            <a:ext cx="2311152" cy="231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275856" y="1124744"/>
            <a:ext cx="1799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bankovkou</a:t>
            </a:r>
            <a:endParaRPr lang="cs-CZ" dirty="0"/>
          </a:p>
        </p:txBody>
      </p:sp>
      <p:pic>
        <p:nvPicPr>
          <p:cNvPr id="15" name="Obrázek 14" descr="Dumy 015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915816" y="1844824"/>
            <a:ext cx="3110103" cy="1531929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6" name="Picture 5" descr="C:\Users\riedelova\AppData\Local\Microsoft\Windows\Temporary Internet Files\Content.IE5\5HVMXXF6\MC900441802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04864"/>
            <a:ext cx="2098576" cy="2098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9088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Kterou věc můžeš koupit za 1000 Kč?</a:t>
            </a:r>
            <a:endParaRPr lang="cs-CZ" dirty="0"/>
          </a:p>
        </p:txBody>
      </p:sp>
      <p:pic>
        <p:nvPicPr>
          <p:cNvPr id="4098" name="Picture 2" descr="C:\Users\riedelova\AppData\Local\Microsoft\Windows\Temporary Internet Files\Content.IE5\EY2XWXXI\MC900440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25144"/>
            <a:ext cx="194945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riedelova\AppData\Local\Microsoft\Windows\Temporary Internet Files\Content.IE5\EY2XWXXI\MC9002156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221088"/>
            <a:ext cx="2366963" cy="227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riedelova\AppData\Local\Microsoft\Windows\Temporary Internet Files\Content.IE5\5HVMXXF6\MP9004030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060848"/>
            <a:ext cx="2706252" cy="181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riedelova\AppData\Local\Microsoft\Windows\Temporary Internet Files\Content.IE5\5HVMXXF6\MP9003998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201" y="4581128"/>
            <a:ext cx="2898799" cy="193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275856" y="1052736"/>
            <a:ext cx="1799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bankovkou</a:t>
            </a:r>
            <a:endParaRPr lang="cs-CZ" dirty="0"/>
          </a:p>
        </p:txBody>
      </p:sp>
      <p:pic>
        <p:nvPicPr>
          <p:cNvPr id="11" name="Picture 6" descr="C:\Users\riedelova\AppData\Local\Microsoft\Windows\Temporary Internet Files\Content.IE5\EY2XWXXI\MC90044129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80"/>
            <a:ext cx="1705446" cy="1633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4677" y="1776281"/>
            <a:ext cx="2622338" cy="1145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7057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Kterou věc můžeš koupit za 2000 Kč</a:t>
            </a:r>
            <a:endParaRPr lang="cs-CZ" dirty="0"/>
          </a:p>
        </p:txBody>
      </p:sp>
      <p:pic>
        <p:nvPicPr>
          <p:cNvPr id="2055" name="Picture 7" descr="C:\Users\riedelova\AppData\Local\Microsoft\Windows\Temporary Internet Files\Content.IE5\5HVMXXF6\MC90044132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293096"/>
            <a:ext cx="2071105" cy="2071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iedelova\AppData\Local\Microsoft\Windows\Temporary Internet Files\Content.IE5\EY2XWXXI\MP9004309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76872"/>
            <a:ext cx="1674089" cy="2122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riedelova\AppData\Local\Microsoft\Windows\Temporary Internet Files\Content.IE5\5HVMXXF6\MP9004482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437112"/>
            <a:ext cx="2880320" cy="1914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8" descr="C:\Users\riedelova\AppData\Local\Microsoft\Windows\Temporary Internet Files\Content.IE5\5HVMXXF6\MP9003998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653136"/>
            <a:ext cx="2898799" cy="193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riedelova\AppData\Local\Microsoft\Windows\Temporary Internet Files\Content.IE5\V11CBN7P\MC90001309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92280" y="1988840"/>
            <a:ext cx="1456639" cy="202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3419872" y="1196752"/>
            <a:ext cx="17999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Spoj s bankovkou</a:t>
            </a:r>
            <a:endParaRPr lang="cs-CZ" dirty="0"/>
          </a:p>
        </p:txBody>
      </p:sp>
      <p:pic>
        <p:nvPicPr>
          <p:cNvPr id="19" name="Obrázek 18" descr="Dumy 013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555776" y="1628800"/>
            <a:ext cx="3918700" cy="1709177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11705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Foto bankovek: autor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258</TotalTime>
  <Words>176</Words>
  <Application>Microsoft Office PowerPoint</Application>
  <PresentationFormat>Předvádění na obrazovce (4:3)</PresentationFormat>
  <Paragraphs>31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Poznávání bankovek</vt:lpstr>
      <vt:lpstr>Prezentace aplikace PowerPoint</vt:lpstr>
      <vt:lpstr>2OOKč</vt:lpstr>
      <vt:lpstr>1000 Kč</vt:lpstr>
      <vt:lpstr>2OOO Kč</vt:lpstr>
      <vt:lpstr>Na kterou věc Ti může stačit 100Kč?</vt:lpstr>
      <vt:lpstr>Na kterou věc Ti může stačit 200 Kč?</vt:lpstr>
      <vt:lpstr>Kterou věc můžeš koupit za 1000 Kč?</vt:lpstr>
      <vt:lpstr>Kterou věc můžeš koupit za 2000 Kč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s penězi</dc:title>
  <dc:creator>Riedelová Jitka</dc:creator>
  <cp:lastModifiedBy>Riedelová Jitka</cp:lastModifiedBy>
  <cp:revision>38</cp:revision>
  <dcterms:created xsi:type="dcterms:W3CDTF">2012-11-05T08:09:31Z</dcterms:created>
  <dcterms:modified xsi:type="dcterms:W3CDTF">2012-12-21T12:43:08Z</dcterms:modified>
</cp:coreProperties>
</file>