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  <p:sldMasterId id="2147483690" r:id="rId2"/>
  </p:sldMasterIdLst>
  <p:sldIdLst>
    <p:sldId id="262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319"/>
    <a:srgbClr val="970703"/>
    <a:srgbClr val="831767"/>
    <a:srgbClr val="9508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/>
          <p:cNvSpPr>
            <a:spLocks noChangeArrowheads="1"/>
          </p:cNvSpPr>
          <p:nvPr/>
        </p:nvSpPr>
        <p:spPr bwMode="auto">
          <a:xfrm>
            <a:off x="228600" y="381000"/>
            <a:ext cx="8686800" cy="5638800"/>
          </a:xfrm>
          <a:prstGeom prst="roundRect">
            <a:avLst>
              <a:gd name="adj" fmla="val 7912"/>
            </a:avLst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white">
          <a:xfrm>
            <a:off x="327025" y="488950"/>
            <a:ext cx="8435975" cy="4768850"/>
          </a:xfrm>
          <a:prstGeom prst="roundRect">
            <a:avLst>
              <a:gd name="adj" fmla="val 7310"/>
            </a:avLst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blackWhite">
          <a:xfrm>
            <a:off x="1371600" y="3338513"/>
            <a:ext cx="6400800" cy="2286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508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85800" y="857250"/>
            <a:ext cx="7772400" cy="2266950"/>
          </a:xfrm>
        </p:spPr>
        <p:txBody>
          <a:bodyPr anchor="ctr" anchorCtr="1"/>
          <a:lstStyle>
            <a:lvl1pPr algn="ctr">
              <a:defRPr sz="4100" i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270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567113"/>
            <a:ext cx="5410200" cy="19050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33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391275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391275"/>
            <a:ext cx="1600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708D3-220E-42B2-9272-F5E91B295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317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D080DD-DB1A-4427-A756-4ECB12487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289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F24398-1AD2-42EF-A3EF-271DBD45D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418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049764-5BB1-41F3-AD19-C8A108CA80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110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B190A-5346-48DC-BFFA-F8699CF48C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674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08569-AAA7-4618-A571-C4A35EAA4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59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B90727-62D8-40AF-9560-79C6E549E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709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7527B8-6463-47E7-872F-45687E2D6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350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7B16AA-0C4D-47C9-B003-52C90D795D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253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EA04D5-F093-4FC6-ABFF-44232972C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40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34150" y="533400"/>
            <a:ext cx="192405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33400"/>
            <a:ext cx="561975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98F9F-B080-40D9-9EEF-BFBE67A49A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8308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9534B3-838B-41D2-AD43-5CD71DEFC44A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C696F1-1455-4592-9900-D0C5D56A393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29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4398F3-D145-4366-BFF6-1FD120FF006B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9D71A6-60BC-4124-943E-344E7E4AB8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504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83DE8F5-F9F4-41C9-971A-C8B375E0C15D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2BC4D7-9568-4B19-BBE3-5462AF1F8F8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771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EA700F9-2558-47B7-96C2-00BCAD3BC491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FA39E-F39B-4A78-B259-E8B6940B070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326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ABAFA0E-FC37-4912-9D04-831327D02A6F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7E0A22-4B08-4181-935D-B407657191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5884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023E24A-1671-440B-8DAD-A7D35AD16F3C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450A35-C1E5-4C72-B3FB-40A1532A6A5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8832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C04925-48F9-4B16-A271-8CCB710F57B3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CCC545-9DEB-4784-9389-142F8D419C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048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DDF343E-E8B7-4109-B8C8-6C4BB42F3E6B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97F1DB-D8E9-473F-ACDE-1BC3E5BD815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2621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844B2C9-9047-4ADA-8FE5-C419B64A4801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AD35EC-9489-4448-87C6-1E81756DEA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6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034B616-8EA8-440A-A5C6-4157BCACD33C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05DD21-A23C-4E7A-BD63-18F909AFB56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9592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D73232-097E-4D73-89F0-5560D417F6A8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622DBD-A344-47F8-BB3C-8792CC4E97C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400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3340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905000"/>
            <a:ext cx="76962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0" y="6391275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403975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4008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fld id="{C22D946D-8C4F-4E10-AEFD-949044772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168275" y="228600"/>
            <a:ext cx="8823325" cy="6096000"/>
            <a:chOff x="106" y="144"/>
            <a:chExt cx="5558" cy="3840"/>
          </a:xfrm>
        </p:grpSpPr>
        <p:sp>
          <p:nvSpPr>
            <p:cNvPr id="1032" name="AutoShape 8"/>
            <p:cNvSpPr>
              <a:spLocks noChangeArrowheads="1"/>
            </p:cNvSpPr>
            <p:nvPr/>
          </p:nvSpPr>
          <p:spPr bwMode="auto">
            <a:xfrm>
              <a:off x="106" y="144"/>
              <a:ext cx="5558" cy="3840"/>
            </a:xfrm>
            <a:prstGeom prst="roundRect">
              <a:avLst>
                <a:gd name="adj" fmla="val 11046"/>
              </a:avLst>
            </a:prstGeom>
            <a:noFill/>
            <a:ln w="28575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3" name="Line 9"/>
            <p:cNvSpPr>
              <a:spLocks noChangeShapeType="1"/>
            </p:cNvSpPr>
            <p:nvPr/>
          </p:nvSpPr>
          <p:spPr bwMode="auto">
            <a:xfrm>
              <a:off x="480" y="1077"/>
              <a:ext cx="4848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00" r:id="rId2"/>
    <p:sldLayoutId id="2147483699" r:id="rId3"/>
    <p:sldLayoutId id="2147483698" r:id="rId4"/>
    <p:sldLayoutId id="2147483697" r:id="rId5"/>
    <p:sldLayoutId id="2147483696" r:id="rId6"/>
    <p:sldLayoutId id="2147483695" r:id="rId7"/>
    <p:sldLayoutId id="2147483694" r:id="rId8"/>
    <p:sldLayoutId id="2147483693" r:id="rId9"/>
    <p:sldLayoutId id="2147483692" r:id="rId10"/>
    <p:sldLayoutId id="21474836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l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50000"/>
        <a:buChar char="•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50000"/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50000"/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C684B921-5019-4122-8D41-BF031F41F9B6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174E269-CDE7-4A13-9A1C-A073C6CFDB9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ctrTitle" idx="4294967295"/>
          </p:nvPr>
        </p:nvSpPr>
        <p:spPr>
          <a:xfrm>
            <a:off x="539750" y="1268413"/>
            <a:ext cx="7918450" cy="1081087"/>
          </a:xfrm>
        </p:spPr>
        <p:txBody>
          <a:bodyPr anchorCtr="1"/>
          <a:lstStyle/>
          <a:p>
            <a:r>
              <a:rPr lang="cs-CZ" sz="3500">
                <a:solidFill>
                  <a:schemeClr val="tx1"/>
                </a:solidFill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484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>
                <a:cs typeface="Arial" charset="0"/>
              </a:rPr>
              <a:t>VY_32_Inovace_02_holidays I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5400" smtClean="0">
                <a:solidFill>
                  <a:srgbClr val="950805"/>
                </a:solidFill>
              </a:rPr>
              <a:t>HOLIDAYS I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Talking about past actions</a:t>
            </a:r>
          </a:p>
          <a:p>
            <a:pPr eaLnBrk="1" hangingPunct="1"/>
            <a:r>
              <a:rPr lang="cs-CZ" smtClean="0"/>
              <a:t>MORE 2 / UNIT 3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900" smtClean="0"/>
              <a:t/>
            </a:r>
            <a:br>
              <a:rPr lang="cs-CZ" sz="2900" smtClean="0"/>
            </a:br>
            <a:r>
              <a:rPr lang="cs-CZ" sz="3200" smtClean="0"/>
              <a:t>Talk about your holidays :</a:t>
            </a:r>
            <a:br>
              <a:rPr lang="cs-CZ" sz="3200" smtClean="0"/>
            </a:br>
            <a:endParaRPr lang="cs-CZ" sz="320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choose a city or an interesting place in our country and write similar caption about it 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- a famous landmark to visit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	- a special food to eat there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- something interesting to do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Answer these questions:</a:t>
            </a:r>
            <a:br>
              <a:rPr lang="cs-CZ" smtClean="0"/>
            </a:b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905000"/>
            <a:ext cx="8382000" cy="40386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0000"/>
                </a:solidFill>
              </a:rPr>
              <a:t>WHERE DID YOU GO LAST HOLIDAYS?</a:t>
            </a:r>
          </a:p>
          <a:p>
            <a:pPr eaLnBrk="1" hangingPunct="1"/>
            <a:r>
              <a:rPr lang="cs-CZ" sz="3200" b="1" smtClean="0">
                <a:solidFill>
                  <a:srgbClr val="FF0000"/>
                </a:solidFill>
              </a:rPr>
              <a:t>WHO DID YOU GO WITH?</a:t>
            </a:r>
          </a:p>
          <a:p>
            <a:pPr eaLnBrk="1" hangingPunct="1"/>
            <a:r>
              <a:rPr lang="cs-CZ" sz="3200" b="1" smtClean="0">
                <a:solidFill>
                  <a:srgbClr val="FF0000"/>
                </a:solidFill>
              </a:rPr>
              <a:t>HOW DID YOU GO THERE?</a:t>
            </a:r>
          </a:p>
          <a:p>
            <a:pPr eaLnBrk="1" hangingPunct="1"/>
            <a:r>
              <a:rPr lang="cs-CZ" sz="3200" b="1" smtClean="0">
                <a:solidFill>
                  <a:srgbClr val="FF0000"/>
                </a:solidFill>
              </a:rPr>
              <a:t>HOW LONG DID YOU STAY THERE?</a:t>
            </a:r>
          </a:p>
          <a:p>
            <a:pPr eaLnBrk="1" hangingPunct="1"/>
            <a:r>
              <a:rPr lang="cs-CZ" sz="3200" b="1" smtClean="0">
                <a:solidFill>
                  <a:srgbClr val="FF0000"/>
                </a:solidFill>
              </a:rPr>
              <a:t>WHAT DID YOU DO THERE?</a:t>
            </a:r>
          </a:p>
          <a:p>
            <a:pPr eaLnBrk="1" hangingPunct="1"/>
            <a:endParaRPr lang="cs-CZ" sz="3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600" smtClean="0"/>
              <a:t>BRNO</a:t>
            </a:r>
          </a:p>
        </p:txBody>
      </p:sp>
      <p:sp>
        <p:nvSpPr>
          <p:cNvPr id="6147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716463" y="1268413"/>
            <a:ext cx="4103687" cy="42481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z="2700" smtClean="0"/>
          </a:p>
          <a:p>
            <a:pPr eaLnBrk="1" hangingPunct="1"/>
            <a:r>
              <a:rPr lang="cs-CZ" sz="2400" smtClean="0"/>
              <a:t>to go there with friends</a:t>
            </a:r>
          </a:p>
          <a:p>
            <a:pPr eaLnBrk="1" hangingPunct="1"/>
            <a:r>
              <a:rPr lang="cs-CZ" sz="2400" smtClean="0"/>
              <a:t>to stay there three days</a:t>
            </a:r>
          </a:p>
          <a:p>
            <a:pPr eaLnBrk="1" hangingPunct="1"/>
            <a:r>
              <a:rPr lang="cs-CZ" sz="2400" smtClean="0"/>
              <a:t>to sleep in a hotel</a:t>
            </a:r>
          </a:p>
          <a:p>
            <a:pPr eaLnBrk="1" hangingPunct="1"/>
            <a:r>
              <a:rPr lang="cs-CZ" sz="2400" smtClean="0"/>
              <a:t>to see the Špilberk   Castle </a:t>
            </a:r>
          </a:p>
          <a:p>
            <a:pPr eaLnBrk="1" hangingPunct="1"/>
            <a:r>
              <a:rPr lang="cs-CZ" sz="2400" smtClean="0"/>
              <a:t>to visit the Cathedral of St.Peter and Paul and Brno Exhibition Centre</a:t>
            </a:r>
          </a:p>
          <a:p>
            <a:pPr eaLnBrk="1" hangingPunct="1"/>
            <a:r>
              <a:rPr lang="cs-CZ" sz="2400" smtClean="0"/>
              <a:t>to buy some souvenirs and picture postcards</a:t>
            </a:r>
          </a:p>
        </p:txBody>
      </p:sp>
      <p:sp>
        <p:nvSpPr>
          <p:cNvPr id="6148" name="Rectangle 7"/>
          <p:cNvSpPr>
            <a:spLocks noChangeArrowheads="1"/>
          </p:cNvSpPr>
          <p:nvPr/>
        </p:nvSpPr>
        <p:spPr bwMode="auto">
          <a:xfrm>
            <a:off x="755650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Char char="l"/>
            </a:pPr>
            <a:endParaRPr lang="cs-CZ" sz="2700"/>
          </a:p>
        </p:txBody>
      </p:sp>
      <p:sp>
        <p:nvSpPr>
          <p:cNvPr id="6149" name="Rectangle 8"/>
          <p:cNvSpPr>
            <a:spLocks noChangeArrowheads="1"/>
          </p:cNvSpPr>
          <p:nvPr/>
        </p:nvSpPr>
        <p:spPr bwMode="auto">
          <a:xfrm>
            <a:off x="755650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Char char="l"/>
            </a:pPr>
            <a:endParaRPr lang="cs-CZ" sz="2700"/>
          </a:p>
        </p:txBody>
      </p:sp>
      <p:sp>
        <p:nvSpPr>
          <p:cNvPr id="6150" name="Rectangle 9"/>
          <p:cNvSpPr>
            <a:spLocks noChangeArrowheads="1"/>
          </p:cNvSpPr>
          <p:nvPr/>
        </p:nvSpPr>
        <p:spPr bwMode="auto">
          <a:xfrm>
            <a:off x="755650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Char char="l"/>
            </a:pPr>
            <a:endParaRPr lang="cs-CZ" sz="2700"/>
          </a:p>
        </p:txBody>
      </p:sp>
      <p:sp>
        <p:nvSpPr>
          <p:cNvPr id="6151" name="Rectangle 10"/>
          <p:cNvSpPr>
            <a:spLocks noChangeArrowheads="1"/>
          </p:cNvSpPr>
          <p:nvPr/>
        </p:nvSpPr>
        <p:spPr bwMode="auto">
          <a:xfrm>
            <a:off x="755650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Char char="l"/>
            </a:pPr>
            <a:endParaRPr lang="cs-CZ" sz="2700"/>
          </a:p>
        </p:txBody>
      </p:sp>
      <p:sp>
        <p:nvSpPr>
          <p:cNvPr id="6152" name="Rectangle 11"/>
          <p:cNvSpPr>
            <a:spLocks noChangeArrowheads="1"/>
          </p:cNvSpPr>
          <p:nvPr/>
        </p:nvSpPr>
        <p:spPr bwMode="auto">
          <a:xfrm>
            <a:off x="755650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Char char="l"/>
            </a:pPr>
            <a:endParaRPr lang="cs-CZ" sz="2700"/>
          </a:p>
        </p:txBody>
      </p:sp>
      <p:pic>
        <p:nvPicPr>
          <p:cNvPr id="6153" name="Picture 1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989138"/>
            <a:ext cx="4032250" cy="3527425"/>
          </a:xfrm>
        </p:spPr>
      </p:pic>
      <p:pic>
        <p:nvPicPr>
          <p:cNvPr id="6154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989138"/>
            <a:ext cx="4032250" cy="352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989138"/>
            <a:ext cx="4032250" cy="352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My Last Holidays</a:t>
            </a:r>
          </a:p>
        </p:txBody>
      </p:sp>
      <p:sp>
        <p:nvSpPr>
          <p:cNvPr id="7171" name="Rectangle 14"/>
          <p:cNvSpPr>
            <a:spLocks noGrp="1" noChangeArrowheads="1"/>
          </p:cNvSpPr>
          <p:nvPr>
            <p:ph sz="half" idx="2"/>
          </p:nvPr>
        </p:nvSpPr>
        <p:spPr>
          <a:xfrm>
            <a:off x="3851275" y="1916113"/>
            <a:ext cx="4608513" cy="4038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z="27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700" smtClean="0"/>
              <a:t>         </a:t>
            </a:r>
            <a:r>
              <a:rPr lang="cs-CZ" sz="2000" i="1" smtClean="0"/>
              <a:t>Last holidays I went to Brno with my friends.Brno is the biggest town in Moravia.We stayed there three days. We slept in a hotel.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i="1" smtClean="0"/>
              <a:t>           We saw  Špilberk Castle.We visited the Cathedral of St.Peter and Paul and Brno Exhibition Centre.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i="1" smtClean="0"/>
              <a:t>     We bought there some souvenirs and picture postcards.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i="1" smtClean="0"/>
              <a:t>     It was a very nice trip. </a:t>
            </a:r>
          </a:p>
          <a:p>
            <a:pPr eaLnBrk="1" hangingPunct="1">
              <a:buFont typeface="Wingdings" pitchFamily="2" charset="2"/>
              <a:buNone/>
            </a:pPr>
            <a:endParaRPr lang="cs-CZ" sz="2000" i="1" smtClean="0"/>
          </a:p>
        </p:txBody>
      </p:sp>
      <p:sp>
        <p:nvSpPr>
          <p:cNvPr id="7172" name="Rectangle 9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905000"/>
            <a:ext cx="3771900" cy="4038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700" smtClean="0"/>
              <a:t> </a:t>
            </a:r>
          </a:p>
        </p:txBody>
      </p:sp>
      <p:sp>
        <p:nvSpPr>
          <p:cNvPr id="7173" name="Rectangle 15"/>
          <p:cNvSpPr>
            <a:spLocks noChangeArrowheads="1"/>
          </p:cNvSpPr>
          <p:nvPr/>
        </p:nvSpPr>
        <p:spPr bwMode="auto">
          <a:xfrm>
            <a:off x="755650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Char char="l"/>
            </a:pPr>
            <a:endParaRPr lang="cs-CZ" sz="2700"/>
          </a:p>
        </p:txBody>
      </p:sp>
      <p:sp>
        <p:nvSpPr>
          <p:cNvPr id="7174" name="Rectangle 16"/>
          <p:cNvSpPr>
            <a:spLocks noChangeArrowheads="1"/>
          </p:cNvSpPr>
          <p:nvPr/>
        </p:nvSpPr>
        <p:spPr bwMode="auto">
          <a:xfrm>
            <a:off x="971550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Char char="l"/>
            </a:pPr>
            <a:endParaRPr lang="cs-CZ" sz="2700"/>
          </a:p>
        </p:txBody>
      </p:sp>
      <p:pic>
        <p:nvPicPr>
          <p:cNvPr id="7175" name="Picture 1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2205038"/>
            <a:ext cx="3455987" cy="2808287"/>
          </a:xfrm>
        </p:spPr>
      </p:pic>
      <p:sp>
        <p:nvSpPr>
          <p:cNvPr id="7176" name="AutoShape 18"/>
          <p:cNvSpPr>
            <a:spLocks noChangeArrowheads="1"/>
          </p:cNvSpPr>
          <p:nvPr/>
        </p:nvSpPr>
        <p:spPr bwMode="auto">
          <a:xfrm>
            <a:off x="7451725" y="5805488"/>
            <a:ext cx="73025" cy="71437"/>
          </a:xfrm>
          <a:prstGeom prst="irregularSeal2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7" name="AutoShape 19"/>
          <p:cNvSpPr>
            <a:spLocks noChangeArrowheads="1"/>
          </p:cNvSpPr>
          <p:nvPr/>
        </p:nvSpPr>
        <p:spPr bwMode="auto">
          <a:xfrm>
            <a:off x="7524750" y="5300663"/>
            <a:ext cx="914400" cy="914400"/>
          </a:xfrm>
          <a:prstGeom prst="irregularSeal2">
            <a:avLst/>
          </a:prstGeom>
          <a:solidFill>
            <a:srgbClr val="EDE31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i="1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755650" y="333375"/>
            <a:ext cx="7696200" cy="4535785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[</a:t>
            </a:r>
            <a:r>
              <a:rPr lang="en-US" sz="2800" dirty="0" err="1" smtClean="0"/>
              <a:t>Cit</a:t>
            </a:r>
            <a:r>
              <a:rPr lang="cs-CZ" sz="2800" dirty="0" smtClean="0"/>
              <a:t>.2011-01-05</a:t>
            </a:r>
            <a:r>
              <a:rPr lang="en-US" sz="2800" dirty="0" smtClean="0"/>
              <a:t>]</a:t>
            </a:r>
            <a:r>
              <a:rPr lang="cs-CZ" sz="2800" dirty="0" smtClean="0"/>
              <a:t> dostupný pod licencí </a:t>
            </a:r>
            <a:r>
              <a:rPr lang="cs-CZ" sz="2800" dirty="0" err="1" smtClean="0"/>
              <a:t>Creative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r>
              <a:rPr lang="cs-CZ" sz="2800" dirty="0" smtClean="0"/>
              <a:t> na</a:t>
            </a:r>
            <a:br>
              <a:rPr lang="cs-CZ" sz="2800" dirty="0" smtClean="0"/>
            </a:br>
            <a:r>
              <a:rPr lang="cs-CZ" sz="2800" dirty="0" smtClean="0"/>
              <a:t>http://</a:t>
            </a:r>
            <a:r>
              <a:rPr lang="cs-CZ" sz="2800" dirty="0" smtClean="0"/>
              <a:t>cs.wikipedia.org/wiki/Brno</a:t>
            </a:r>
            <a:br>
              <a:rPr lang="cs-CZ" sz="2800" dirty="0" smtClean="0"/>
            </a:br>
            <a:r>
              <a:rPr lang="cs-CZ" sz="2800" smtClean="0"/>
              <a:t>zdroj obrázku: www.office.microsoft.com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udio">
  <a:themeElements>
    <a:clrScheme name="Studio 1">
      <a:dk1>
        <a:srgbClr val="000000"/>
      </a:dk1>
      <a:lt1>
        <a:srgbClr val="FFFFFF"/>
      </a:lt1>
      <a:dk2>
        <a:srgbClr val="336666"/>
      </a:dk2>
      <a:lt2>
        <a:srgbClr val="CCCC99"/>
      </a:lt2>
      <a:accent1>
        <a:srgbClr val="97CDCC"/>
      </a:accent1>
      <a:accent2>
        <a:srgbClr val="D6E0E0"/>
      </a:accent2>
      <a:accent3>
        <a:srgbClr val="FFFFFF"/>
      </a:accent3>
      <a:accent4>
        <a:srgbClr val="000000"/>
      </a:accent4>
      <a:accent5>
        <a:srgbClr val="C9E3E2"/>
      </a:accent5>
      <a:accent6>
        <a:srgbClr val="C2CBCB"/>
      </a:accent6>
      <a:hlink>
        <a:srgbClr val="99CC00"/>
      </a:hlink>
      <a:folHlink>
        <a:srgbClr val="336666"/>
      </a:folHlink>
    </a:clrScheme>
    <a:fontScheme name="Studio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udio 1">
        <a:dk1>
          <a:srgbClr val="000000"/>
        </a:dk1>
        <a:lt1>
          <a:srgbClr val="FFFFFF"/>
        </a:lt1>
        <a:dk2>
          <a:srgbClr val="336666"/>
        </a:dk2>
        <a:lt2>
          <a:srgbClr val="CCCC99"/>
        </a:lt2>
        <a:accent1>
          <a:srgbClr val="97CDCC"/>
        </a:accent1>
        <a:accent2>
          <a:srgbClr val="D6E0E0"/>
        </a:accent2>
        <a:accent3>
          <a:srgbClr val="FFFFFF"/>
        </a:accent3>
        <a:accent4>
          <a:srgbClr val="000000"/>
        </a:accent4>
        <a:accent5>
          <a:srgbClr val="C9E3E2"/>
        </a:accent5>
        <a:accent6>
          <a:srgbClr val="C2CBCB"/>
        </a:accent6>
        <a:hlink>
          <a:srgbClr val="99CC00"/>
        </a:hlink>
        <a:folHlink>
          <a:srgbClr val="3366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2">
        <a:dk1>
          <a:srgbClr val="000000"/>
        </a:dk1>
        <a:lt1>
          <a:srgbClr val="FFFFFF"/>
        </a:lt1>
        <a:dk2>
          <a:srgbClr val="3732A0"/>
        </a:dk2>
        <a:lt2>
          <a:srgbClr val="666699"/>
        </a:lt2>
        <a:accent1>
          <a:srgbClr val="CCCCFF"/>
        </a:accent1>
        <a:accent2>
          <a:srgbClr val="009999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8A8A"/>
        </a:accent6>
        <a:hlink>
          <a:srgbClr val="3366CC"/>
        </a:hlink>
        <a:folHlink>
          <a:srgbClr val="9094B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3">
        <a:dk1>
          <a:srgbClr val="000000"/>
        </a:dk1>
        <a:lt1>
          <a:srgbClr val="FFFFFF"/>
        </a:lt1>
        <a:dk2>
          <a:srgbClr val="CD0505"/>
        </a:dk2>
        <a:lt2>
          <a:srgbClr val="5F5F5F"/>
        </a:lt2>
        <a:accent1>
          <a:srgbClr val="D2D5DE"/>
        </a:accent1>
        <a:accent2>
          <a:srgbClr val="D55757"/>
        </a:accent2>
        <a:accent3>
          <a:srgbClr val="FFFFFF"/>
        </a:accent3>
        <a:accent4>
          <a:srgbClr val="000000"/>
        </a:accent4>
        <a:accent5>
          <a:srgbClr val="E5E7EC"/>
        </a:accent5>
        <a:accent6>
          <a:srgbClr val="C14E4E"/>
        </a:accent6>
        <a:hlink>
          <a:srgbClr val="F42D1E"/>
        </a:hlink>
        <a:folHlink>
          <a:srgbClr val="7C84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4">
        <a:dk1>
          <a:srgbClr val="000000"/>
        </a:dk1>
        <a:lt1>
          <a:srgbClr val="FFFFFF"/>
        </a:lt1>
        <a:dk2>
          <a:srgbClr val="551A07"/>
        </a:dk2>
        <a:lt2>
          <a:srgbClr val="CC3300"/>
        </a:lt2>
        <a:accent1>
          <a:srgbClr val="F4B400"/>
        </a:accent1>
        <a:accent2>
          <a:srgbClr val="993300"/>
        </a:accent2>
        <a:accent3>
          <a:srgbClr val="FFFFFF"/>
        </a:accent3>
        <a:accent4>
          <a:srgbClr val="000000"/>
        </a:accent4>
        <a:accent5>
          <a:srgbClr val="F8D6AA"/>
        </a:accent5>
        <a:accent6>
          <a:srgbClr val="8A2D00"/>
        </a:accent6>
        <a:hlink>
          <a:srgbClr val="FF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5">
        <a:dk1>
          <a:srgbClr val="000000"/>
        </a:dk1>
        <a:lt1>
          <a:srgbClr val="FFFFFF"/>
        </a:lt1>
        <a:dk2>
          <a:srgbClr val="FF0000"/>
        </a:dk2>
        <a:lt2>
          <a:srgbClr val="FFCC00"/>
        </a:lt2>
        <a:accent1>
          <a:srgbClr val="66CC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008A00"/>
        </a:accent6>
        <a:hlink>
          <a:srgbClr val="FF3300"/>
        </a:hlink>
        <a:folHlink>
          <a:srgbClr val="66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6">
        <a:dk1>
          <a:srgbClr val="666633"/>
        </a:dk1>
        <a:lt1>
          <a:srgbClr val="FFFFFF"/>
        </a:lt1>
        <a:dk2>
          <a:srgbClr val="000000"/>
        </a:dk2>
        <a:lt2>
          <a:srgbClr val="CC3300"/>
        </a:lt2>
        <a:accent1>
          <a:srgbClr val="8080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C0C0AA"/>
        </a:accent5>
        <a:accent6>
          <a:srgbClr val="E78A00"/>
        </a:accent6>
        <a:hlink>
          <a:srgbClr val="CC6600"/>
        </a:hlink>
        <a:folHlink>
          <a:srgbClr val="434B1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7">
        <a:dk1>
          <a:srgbClr val="766997"/>
        </a:dk1>
        <a:lt1>
          <a:srgbClr val="FFFFFF"/>
        </a:lt1>
        <a:dk2>
          <a:srgbClr val="530901"/>
        </a:dk2>
        <a:lt2>
          <a:srgbClr val="FFFFFF"/>
        </a:lt2>
        <a:accent1>
          <a:srgbClr val="FF3300"/>
        </a:accent1>
        <a:accent2>
          <a:srgbClr val="CC6600"/>
        </a:accent2>
        <a:accent3>
          <a:srgbClr val="B3AAAA"/>
        </a:accent3>
        <a:accent4>
          <a:srgbClr val="DADADA"/>
        </a:accent4>
        <a:accent5>
          <a:srgbClr val="FFADAA"/>
        </a:accent5>
        <a:accent6>
          <a:srgbClr val="B95C00"/>
        </a:accent6>
        <a:hlink>
          <a:srgbClr val="FF990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8">
        <a:dk1>
          <a:srgbClr val="666699"/>
        </a:dk1>
        <a:lt1>
          <a:srgbClr val="FFFFFF"/>
        </a:lt1>
        <a:dk2>
          <a:srgbClr val="4C004C"/>
        </a:dk2>
        <a:lt2>
          <a:srgbClr val="FFFFFF"/>
        </a:lt2>
        <a:accent1>
          <a:srgbClr val="0099CC"/>
        </a:accent1>
        <a:accent2>
          <a:srgbClr val="993366"/>
        </a:accent2>
        <a:accent3>
          <a:srgbClr val="B2AAB2"/>
        </a:accent3>
        <a:accent4>
          <a:srgbClr val="DADADA"/>
        </a:accent4>
        <a:accent5>
          <a:srgbClr val="AACAE2"/>
        </a:accent5>
        <a:accent6>
          <a:srgbClr val="8A2D5C"/>
        </a:accent6>
        <a:hlink>
          <a:srgbClr val="99CC00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9">
        <a:dk1>
          <a:srgbClr val="565682"/>
        </a:dk1>
        <a:lt1>
          <a:srgbClr val="FFFFFF"/>
        </a:lt1>
        <a:dk2>
          <a:srgbClr val="1E1551"/>
        </a:dk2>
        <a:lt2>
          <a:srgbClr val="CCFFFF"/>
        </a:lt2>
        <a:accent1>
          <a:srgbClr val="33CCCC"/>
        </a:accent1>
        <a:accent2>
          <a:srgbClr val="009999"/>
        </a:accent2>
        <a:accent3>
          <a:srgbClr val="ABAAB3"/>
        </a:accent3>
        <a:accent4>
          <a:srgbClr val="DADADA"/>
        </a:accent4>
        <a:accent5>
          <a:srgbClr val="ADE2E2"/>
        </a:accent5>
        <a:accent6>
          <a:srgbClr val="008A8A"/>
        </a:accent6>
        <a:hlink>
          <a:srgbClr val="FF9900"/>
        </a:hlink>
        <a:folHlink>
          <a:srgbClr val="00598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10">
        <a:dk1>
          <a:srgbClr val="CCCC99"/>
        </a:dk1>
        <a:lt1>
          <a:srgbClr val="FFFFFF"/>
        </a:lt1>
        <a:dk2>
          <a:srgbClr val="2E5D5C"/>
        </a:dk2>
        <a:lt2>
          <a:srgbClr val="FFFFFF"/>
        </a:lt2>
        <a:accent1>
          <a:srgbClr val="0099CC"/>
        </a:accent1>
        <a:accent2>
          <a:srgbClr val="D6E0E0"/>
        </a:accent2>
        <a:accent3>
          <a:srgbClr val="ADB6B5"/>
        </a:accent3>
        <a:accent4>
          <a:srgbClr val="DADADA"/>
        </a:accent4>
        <a:accent5>
          <a:srgbClr val="AACAE2"/>
        </a:accent5>
        <a:accent6>
          <a:srgbClr val="C2CBCB"/>
        </a:accent6>
        <a:hlink>
          <a:srgbClr val="CCCC99"/>
        </a:hlink>
        <a:folHlink>
          <a:srgbClr val="428A8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</Template>
  <TotalTime>100</TotalTime>
  <Words>189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Studio</vt:lpstr>
      <vt:lpstr>Výchozí návrh</vt:lpstr>
      <vt:lpstr>Základní škola a Mateřská škola Choustník, okres Tábor</vt:lpstr>
      <vt:lpstr>HOLIDAYS I</vt:lpstr>
      <vt:lpstr> Talk about your holidays : </vt:lpstr>
      <vt:lpstr>Answer these questions: </vt:lpstr>
      <vt:lpstr>BRNO</vt:lpstr>
      <vt:lpstr>My Last Holidays</vt:lpstr>
      <vt:lpstr>  [Cit.2011-01-05] dostupný pod licencí Creative Commons na http://cs.wikipedia.org/wiki/Brno zdroj obrázku: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HOLIDAYS I</dc:title>
  <dc:creator>RedAce</dc:creator>
  <cp:lastModifiedBy>Krejzova</cp:lastModifiedBy>
  <cp:revision>10</cp:revision>
  <dcterms:created xsi:type="dcterms:W3CDTF">2011-01-08T21:42:20Z</dcterms:created>
  <dcterms:modified xsi:type="dcterms:W3CDTF">2012-03-10T10:29:42Z</dcterms:modified>
</cp:coreProperties>
</file>