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9"/>
  </p:notesMasterIdLst>
  <p:sldIdLst>
    <p:sldId id="275" r:id="rId2"/>
    <p:sldId id="256" r:id="rId3"/>
    <p:sldId id="257" r:id="rId4"/>
    <p:sldId id="258" r:id="rId5"/>
    <p:sldId id="267" r:id="rId6"/>
    <p:sldId id="259" r:id="rId7"/>
    <p:sldId id="27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B91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34" autoAdjust="0"/>
  </p:normalViewPr>
  <p:slideViewPr>
    <p:cSldViewPr>
      <p:cViewPr varScale="1">
        <p:scale>
          <a:sx n="62" d="100"/>
          <a:sy n="62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12CFAA7-B619-472C-BE2F-A30AA48D1AB9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B3BC966-1EB6-45A4-A851-CB9D1333D6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5497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17F571-B5EE-4D76-A951-FC877179D06A}" type="slidenum">
              <a:rPr lang="cs-CZ" smtClean="0"/>
              <a:pPr eaLnBrk="1" hangingPunct="1"/>
              <a:t>4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3912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91275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96C81-A2DE-4137-BF5A-76A28332EB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813723"/>
      </p:ext>
    </p:extLst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D3327-893E-4116-98DF-14C082E04B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2734247"/>
      </p:ext>
    </p:extLst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C95C1-2B9B-4872-8ACB-ABE1C5C8A8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207090"/>
      </p:ext>
    </p:extLst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EAFAB-F6F1-40B3-97BA-B32E60E622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994126"/>
      </p:ext>
    </p:extLst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9862B-A1D5-489F-85C7-FB2146BC1C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034811"/>
      </p:ext>
    </p:extLst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59834-B678-49DA-890D-DC7C28A4B3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649505"/>
      </p:ext>
    </p:extLst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6AC9F-586E-4EBE-813E-F4BBA69EA2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502427"/>
      </p:ext>
    </p:extLst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C1BD7-F624-475A-830F-76C01D1E64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92232"/>
      </p:ext>
    </p:extLst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6B8AE-6229-4AC3-A3A5-1E23F14B47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489877"/>
      </p:ext>
    </p:extLst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371FB-89EC-4EB8-B864-CE94F107D0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011849"/>
      </p:ext>
    </p:extLst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6BD23-C738-403B-B99B-AFF448EE06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144285"/>
      </p:ext>
    </p:extLst>
  </p:cSld>
  <p:clrMapOvr>
    <a:masterClrMapping/>
  </p:clrMapOvr>
  <p:transition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82CC3-B406-443D-8AAB-BAF6E52C5D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643789"/>
      </p:ext>
    </p:extLst>
  </p:cSld>
  <p:clrMapOvr>
    <a:masterClrMapping/>
  </p:clrMapOvr>
  <p:transition advClick="0" advTm="1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E5156-B954-4BCE-95BE-F306B0443B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443056"/>
      </p:ext>
    </p:extLst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fld id="{8AD2330F-DEF3-4E04-89A4-324C243D46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1032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33" name="Line 9"/>
            <p:cNvSpPr>
              <a:spLocks noChangeShapeType="1"/>
            </p:cNvSpPr>
            <p:nvPr/>
          </p:nvSpPr>
          <p:spPr bwMode="auto"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6" r:id="rId3"/>
    <p:sldLayoutId id="2147483765" r:id="rId4"/>
    <p:sldLayoutId id="2147483764" r:id="rId5"/>
    <p:sldLayoutId id="2147483763" r:id="rId6"/>
    <p:sldLayoutId id="2147483762" r:id="rId7"/>
    <p:sldLayoutId id="2147483761" r:id="rId8"/>
    <p:sldLayoutId id="2147483760" r:id="rId9"/>
    <p:sldLayoutId id="2147483759" r:id="rId10"/>
    <p:sldLayoutId id="2147483758" r:id="rId11"/>
    <p:sldLayoutId id="2147483757" r:id="rId12"/>
    <p:sldLayoutId id="2147483756" r:id="rId13"/>
  </p:sldLayoutIdLst>
  <p:transition advClick="0" advTm="10000"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539750" y="1268413"/>
            <a:ext cx="7918450" cy="1081087"/>
          </a:xfrm>
        </p:spPr>
        <p:txBody>
          <a:bodyPr/>
          <a:lstStyle/>
          <a:p>
            <a:pPr eaLnBrk="1" hangingPunct="1"/>
            <a:r>
              <a:rPr lang="cs-CZ" sz="2400" i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>
                <a:cs typeface="Arial" charset="0"/>
              </a:rPr>
              <a:t>VY_32_Inovace_03A_holidays II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5400" smtClean="0">
                <a:solidFill>
                  <a:srgbClr val="FF0000"/>
                </a:solidFill>
              </a:rPr>
              <a:t>HOLIDAYS  II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Talking about past actions</a:t>
            </a:r>
          </a:p>
          <a:p>
            <a:pPr eaLnBrk="1" hangingPunct="1"/>
            <a:r>
              <a:rPr lang="cs-CZ" smtClean="0"/>
              <a:t>MORE 2 / UNIT 3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Talk </a:t>
            </a:r>
            <a:r>
              <a:rPr lang="cs-CZ" b="1" smtClean="0">
                <a:latin typeface="Arial" charset="0"/>
              </a:rPr>
              <a:t>a</a:t>
            </a:r>
            <a:r>
              <a:rPr lang="cs-CZ" b="1" smtClean="0"/>
              <a:t>bout your holidays :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WHERE DID YOU GO LAST HOLIDAYS?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WHO DID YOU GO WITH?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HOW DID YOU GO THERE?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HOW LONG DID YOU STAY THERE?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WHAT DID YOU DO THERE?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b="1" smtClean="0"/>
              <a:t>Krkonoše</a:t>
            </a:r>
          </a:p>
        </p:txBody>
      </p:sp>
      <p:sp>
        <p:nvSpPr>
          <p:cNvPr id="6147" name="Rectangle 9"/>
          <p:cNvSpPr>
            <a:spLocks noChangeArrowheads="1"/>
          </p:cNvSpPr>
          <p:nvPr/>
        </p:nvSpPr>
        <p:spPr bwMode="auto">
          <a:xfrm>
            <a:off x="4716463" y="1916113"/>
            <a:ext cx="37719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Char char="l"/>
            </a:pPr>
            <a:endParaRPr lang="cs-CZ" sz="2700"/>
          </a:p>
        </p:txBody>
      </p:sp>
      <p:sp>
        <p:nvSpPr>
          <p:cNvPr id="6148" name="Rectangle 10"/>
          <p:cNvSpPr>
            <a:spLocks noChangeArrowheads="1"/>
          </p:cNvSpPr>
          <p:nvPr/>
        </p:nvSpPr>
        <p:spPr bwMode="auto">
          <a:xfrm>
            <a:off x="4716463" y="1916113"/>
            <a:ext cx="37719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Char char="l"/>
            </a:pPr>
            <a:endParaRPr lang="cs-CZ" sz="2700"/>
          </a:p>
        </p:txBody>
      </p:sp>
      <p:sp>
        <p:nvSpPr>
          <p:cNvPr id="6149" name="Rectangle 11"/>
          <p:cNvSpPr>
            <a:spLocks noChangeArrowheads="1"/>
          </p:cNvSpPr>
          <p:nvPr/>
        </p:nvSpPr>
        <p:spPr bwMode="auto">
          <a:xfrm>
            <a:off x="4716463" y="1916113"/>
            <a:ext cx="37719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Char char="l"/>
            </a:pPr>
            <a:endParaRPr lang="cs-CZ" sz="2700"/>
          </a:p>
        </p:txBody>
      </p:sp>
      <p:sp>
        <p:nvSpPr>
          <p:cNvPr id="6150" name="Rectangle 14"/>
          <p:cNvSpPr>
            <a:spLocks noGrp="1" noChangeArrowheads="1"/>
          </p:cNvSpPr>
          <p:nvPr>
            <p:ph sz="half" idx="2"/>
          </p:nvPr>
        </p:nvSpPr>
        <p:spPr>
          <a:xfrm>
            <a:off x="5292080" y="1905000"/>
            <a:ext cx="3166120" cy="4476328"/>
          </a:xfrm>
        </p:spPr>
        <p:txBody>
          <a:bodyPr/>
          <a:lstStyle/>
          <a:p>
            <a:pPr eaLnBrk="1" hangingPunct="1"/>
            <a:r>
              <a:rPr lang="cs-CZ" sz="2400" dirty="0" smtClean="0"/>
              <a:t>to </a:t>
            </a:r>
            <a:r>
              <a:rPr lang="cs-CZ" sz="2400" dirty="0" smtClean="0"/>
              <a:t>go by car </a:t>
            </a:r>
            <a:r>
              <a:rPr lang="cs-CZ" sz="2400" dirty="0" err="1" smtClean="0"/>
              <a:t>there</a:t>
            </a:r>
            <a:endParaRPr lang="cs-CZ" sz="2400" dirty="0" smtClean="0"/>
          </a:p>
          <a:p>
            <a:pPr eaLnBrk="1" hangingPunct="1"/>
            <a:r>
              <a:rPr lang="cs-CZ" sz="2400" dirty="0" smtClean="0"/>
              <a:t>to visit Pec pod Sněžkou </a:t>
            </a:r>
          </a:p>
          <a:p>
            <a:pPr eaLnBrk="1" hangingPunct="1"/>
            <a:r>
              <a:rPr lang="cs-CZ" sz="2400" dirty="0" smtClean="0"/>
              <a:t>to live in a </a:t>
            </a:r>
            <a:r>
              <a:rPr lang="cs-CZ" sz="2400" dirty="0" err="1" smtClean="0"/>
              <a:t>mountain</a:t>
            </a:r>
            <a:r>
              <a:rPr lang="cs-CZ" sz="2400" dirty="0" smtClean="0"/>
              <a:t> </a:t>
            </a:r>
            <a:r>
              <a:rPr lang="cs-CZ" sz="2400" dirty="0" err="1" smtClean="0"/>
              <a:t>cottage</a:t>
            </a:r>
            <a:r>
              <a:rPr lang="cs-CZ" sz="2400" dirty="0" smtClean="0"/>
              <a:t> Šohajka</a:t>
            </a:r>
          </a:p>
          <a:p>
            <a:pPr eaLnBrk="1" hangingPunct="1"/>
            <a:r>
              <a:rPr lang="cs-CZ" sz="2400" dirty="0" smtClean="0"/>
              <a:t>to </a:t>
            </a:r>
            <a:r>
              <a:rPr lang="cs-CZ" sz="2400" dirty="0" err="1" smtClean="0"/>
              <a:t>climb</a:t>
            </a:r>
            <a:r>
              <a:rPr lang="cs-CZ" sz="2400" dirty="0" smtClean="0"/>
              <a:t> up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highest</a:t>
            </a:r>
            <a:r>
              <a:rPr lang="cs-CZ" sz="2400" dirty="0" smtClean="0"/>
              <a:t> Czech </a:t>
            </a:r>
            <a:r>
              <a:rPr lang="cs-CZ" sz="2400" dirty="0" err="1" smtClean="0"/>
              <a:t>mount</a:t>
            </a:r>
            <a:r>
              <a:rPr lang="cs-CZ" sz="2400" dirty="0" smtClean="0"/>
              <a:t> Sněžka 1602 metres </a:t>
            </a:r>
            <a:r>
              <a:rPr lang="cs-CZ" sz="2400" dirty="0" err="1" smtClean="0"/>
              <a:t>high</a:t>
            </a:r>
            <a:endParaRPr lang="cs-CZ" sz="2400" dirty="0" smtClean="0"/>
          </a:p>
          <a:p>
            <a:pPr eaLnBrk="1" hangingPunct="1"/>
            <a:endParaRPr lang="cs-CZ" sz="2400" dirty="0" smtClean="0"/>
          </a:p>
        </p:txBody>
      </p:sp>
      <p:sp>
        <p:nvSpPr>
          <p:cNvPr id="6152" name="Rectangle 16"/>
          <p:cNvSpPr>
            <a:spLocks noChangeArrowheads="1"/>
          </p:cNvSpPr>
          <p:nvPr/>
        </p:nvSpPr>
        <p:spPr bwMode="auto">
          <a:xfrm>
            <a:off x="4716463" y="1916113"/>
            <a:ext cx="37719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cs-CZ" sz="27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16" y="1916114"/>
            <a:ext cx="4713335" cy="3529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mtClean="0"/>
              <a:t>Hluboká nad Vltavou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cs-CZ" sz="2700" smtClean="0"/>
          </a:p>
          <a:p>
            <a:pPr eaLnBrk="1" hangingPunct="1"/>
            <a:r>
              <a:rPr lang="cs-CZ" sz="2700" smtClean="0"/>
              <a:t>to visit the Hluboká Castle </a:t>
            </a:r>
          </a:p>
          <a:p>
            <a:pPr eaLnBrk="1" hangingPunct="1"/>
            <a:r>
              <a:rPr lang="cs-CZ" sz="2700" smtClean="0"/>
              <a:t>to go with parents</a:t>
            </a:r>
          </a:p>
          <a:p>
            <a:pPr eaLnBrk="1" hangingPunct="1"/>
            <a:r>
              <a:rPr lang="cs-CZ" sz="2700" smtClean="0"/>
              <a:t>to go to the  ALEŠ South Bohemian Gallery</a:t>
            </a:r>
          </a:p>
          <a:p>
            <a:pPr eaLnBrk="1" hangingPunct="1"/>
            <a:r>
              <a:rPr lang="cs-CZ" sz="2700" smtClean="0"/>
              <a:t>to see Gothic paintings and statues</a:t>
            </a:r>
          </a:p>
        </p:txBody>
      </p:sp>
      <p:sp>
        <p:nvSpPr>
          <p:cNvPr id="717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7173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4248150" cy="4176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b="1" smtClean="0"/>
              <a:t>Praha</a:t>
            </a:r>
          </a:p>
        </p:txBody>
      </p:sp>
      <p:sp>
        <p:nvSpPr>
          <p:cNvPr id="8195" name="Rectangle 23"/>
          <p:cNvSpPr>
            <a:spLocks noGrp="1" noChangeArrowheads="1"/>
          </p:cNvSpPr>
          <p:nvPr>
            <p:ph sz="quarter" idx="3"/>
          </p:nvPr>
        </p:nvSpPr>
        <p:spPr>
          <a:xfrm>
            <a:off x="4500563" y="1989138"/>
            <a:ext cx="3957637" cy="4176712"/>
          </a:xfrm>
        </p:spPr>
        <p:txBody>
          <a:bodyPr/>
          <a:lstStyle/>
          <a:p>
            <a:pPr eaLnBrk="1" hangingPunct="1">
              <a:buFont typeface="Wingdings" pitchFamily="2" charset="2"/>
              <a:buBlip>
                <a:blip r:embed="rId2"/>
              </a:buBlip>
            </a:pPr>
            <a:r>
              <a:rPr lang="cs-CZ" sz="2400" smtClean="0"/>
              <a:t> to go by train to Prague</a:t>
            </a:r>
          </a:p>
          <a:p>
            <a:pPr eaLnBrk="1" hangingPunct="1">
              <a:buFont typeface="Wingdings" pitchFamily="2" charset="2"/>
              <a:buBlip>
                <a:blip r:embed="rId2"/>
              </a:buBlip>
            </a:pPr>
            <a:r>
              <a:rPr lang="cs-CZ" sz="2400" smtClean="0"/>
              <a:t>to take photos of the Castle on the Hradčany</a:t>
            </a:r>
          </a:p>
          <a:p>
            <a:pPr eaLnBrk="1" hangingPunct="1">
              <a:buFont typeface="Wingdings" pitchFamily="2" charset="2"/>
              <a:buBlip>
                <a:blip r:embed="rId2"/>
              </a:buBlip>
            </a:pPr>
            <a:r>
              <a:rPr lang="cs-CZ" sz="2400" smtClean="0"/>
              <a:t>to eat in a restaurant</a:t>
            </a:r>
          </a:p>
          <a:p>
            <a:pPr eaLnBrk="1" hangingPunct="1">
              <a:buFont typeface="Wingdings" pitchFamily="2" charset="2"/>
              <a:buBlip>
                <a:blip r:embed="rId2"/>
              </a:buBlip>
            </a:pPr>
            <a:r>
              <a:rPr lang="cs-CZ" sz="2400" smtClean="0"/>
              <a:t>to see an Astronomical clock in the Old Town Square</a:t>
            </a:r>
          </a:p>
          <a:p>
            <a:pPr eaLnBrk="1" hangingPunct="1">
              <a:buFont typeface="Wingdings" pitchFamily="2" charset="2"/>
              <a:buBlip>
                <a:blip r:embed="rId2"/>
              </a:buBlip>
            </a:pPr>
            <a:r>
              <a:rPr lang="cs-CZ" sz="2400" smtClean="0"/>
              <a:t>to send picture postcards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/>
              <a:t>     to our grandparents</a:t>
            </a:r>
          </a:p>
          <a:p>
            <a:pPr eaLnBrk="1" hangingPunct="1">
              <a:buFont typeface="Wingdings" pitchFamily="2" charset="2"/>
              <a:buNone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</a:pPr>
            <a:endParaRPr lang="cs-CZ" sz="2400" smtClean="0"/>
          </a:p>
          <a:p>
            <a:pPr eaLnBrk="1" hangingPunct="1">
              <a:buFont typeface="Wingdings" pitchFamily="2" charset="2"/>
              <a:buBlip>
                <a:blip r:embed="rId2"/>
              </a:buBlip>
            </a:pPr>
            <a:endParaRPr lang="cs-CZ" sz="2400" smtClean="0"/>
          </a:p>
        </p:txBody>
      </p:sp>
      <p:sp>
        <p:nvSpPr>
          <p:cNvPr id="8196" name="Rectangle 24"/>
          <p:cNvSpPr>
            <a:spLocks noChangeArrowheads="1"/>
          </p:cNvSpPr>
          <p:nvPr/>
        </p:nvSpPr>
        <p:spPr bwMode="auto">
          <a:xfrm>
            <a:off x="4787900" y="1916113"/>
            <a:ext cx="367030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Char char="l"/>
            </a:pPr>
            <a:endParaRPr lang="cs-CZ" sz="2400"/>
          </a:p>
        </p:txBody>
      </p:sp>
      <p:sp>
        <p:nvSpPr>
          <p:cNvPr id="8197" name="Rectangle 25"/>
          <p:cNvSpPr>
            <a:spLocks noChangeArrowheads="1"/>
          </p:cNvSpPr>
          <p:nvPr/>
        </p:nvSpPr>
        <p:spPr bwMode="auto">
          <a:xfrm>
            <a:off x="4787900" y="1916113"/>
            <a:ext cx="367030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cs-CZ" sz="2400"/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cs-CZ" sz="2400"/>
          </a:p>
        </p:txBody>
      </p:sp>
      <p:sp>
        <p:nvSpPr>
          <p:cNvPr id="8198" name="Rectangle 26"/>
          <p:cNvSpPr>
            <a:spLocks noChangeArrowheads="1"/>
          </p:cNvSpPr>
          <p:nvPr/>
        </p:nvSpPr>
        <p:spPr bwMode="auto">
          <a:xfrm>
            <a:off x="4787900" y="1989138"/>
            <a:ext cx="367030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cs-CZ" sz="2400"/>
          </a:p>
        </p:txBody>
      </p:sp>
      <p:sp>
        <p:nvSpPr>
          <p:cNvPr id="8199" name="Zástupný symbol pro obsah 1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404495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8200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060575"/>
            <a:ext cx="1809750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01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594100" cy="3684588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8202" name="Picture 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3887788" cy="446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[</a:t>
            </a:r>
            <a:r>
              <a:rPr lang="cs-CZ" sz="2800" smtClean="0"/>
              <a:t>C</a:t>
            </a:r>
            <a:r>
              <a:rPr lang="en-US" sz="2800" smtClean="0"/>
              <a:t>it.</a:t>
            </a:r>
            <a:r>
              <a:rPr lang="cs-CZ" sz="2800" smtClean="0"/>
              <a:t> 2011-01-06</a:t>
            </a:r>
            <a:r>
              <a:rPr lang="en-US" sz="2800" smtClean="0"/>
              <a:t>]</a:t>
            </a:r>
            <a:r>
              <a:rPr lang="cs-CZ" sz="2800" smtClean="0"/>
              <a:t> d</a:t>
            </a:r>
            <a:r>
              <a:rPr lang="en-US" sz="2800" smtClean="0"/>
              <a:t>ostupn</a:t>
            </a:r>
            <a:r>
              <a:rPr lang="cs-CZ" sz="2800" smtClean="0"/>
              <a:t>ý</a:t>
            </a:r>
            <a:r>
              <a:rPr lang="en-US" sz="2800" smtClean="0"/>
              <a:t> po</a:t>
            </a:r>
            <a:r>
              <a:rPr lang="cs-CZ" sz="2800" smtClean="0"/>
              <a:t>d licencí Creative Commons na WWW:</a:t>
            </a:r>
          </a:p>
        </p:txBody>
      </p:sp>
      <p:sp>
        <p:nvSpPr>
          <p:cNvPr id="14339" name="Zástupný symbol pro obsah 6"/>
          <p:cNvSpPr>
            <a:spLocks noGrp="1"/>
          </p:cNvSpPr>
          <p:nvPr>
            <p:ph idx="1"/>
          </p:nvPr>
        </p:nvSpPr>
        <p:spPr>
          <a:xfrm>
            <a:off x="107504" y="1905000"/>
            <a:ext cx="9036496" cy="4038600"/>
          </a:xfrm>
        </p:spPr>
        <p:txBody>
          <a:bodyPr/>
          <a:lstStyle/>
          <a:p>
            <a:pPr eaLnBrk="1" hangingPunct="1"/>
            <a:r>
              <a:rPr lang="cs-CZ" sz="1800" dirty="0"/>
              <a:t>http://cs.wikipedia.org/wiki/Soubor:Koz%C3%AD_h%C5%99bety2.JPG</a:t>
            </a:r>
          </a:p>
          <a:p>
            <a:pPr eaLnBrk="1" hangingPunct="1"/>
            <a:r>
              <a:rPr lang="cs-CZ" sz="1800" dirty="0"/>
              <a:t>http://cs.wikipedia.org/wiki/Soubor:Schloss_Frauenberg.jpg</a:t>
            </a:r>
            <a:endParaRPr lang="cs-CZ" sz="1800" dirty="0" smtClean="0"/>
          </a:p>
          <a:p>
            <a:pPr eaLnBrk="1" hangingPunct="1"/>
            <a:r>
              <a:rPr lang="cs-CZ" sz="1800" dirty="0" smtClean="0"/>
              <a:t>http</a:t>
            </a:r>
            <a:r>
              <a:rPr lang="cs-CZ" sz="1800" dirty="0" smtClean="0"/>
              <a:t>://upload.wikimedia.7val.com/img/wikipedia/commons/d/d4/Hradschin_Prag.jpg</a:t>
            </a:r>
          </a:p>
          <a:p>
            <a:pPr eaLnBrk="1" hangingPunct="1"/>
            <a:endParaRPr lang="cs-CZ" sz="18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29692362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Studio</Template>
  <TotalTime>516</TotalTime>
  <Words>181</Words>
  <Application>Microsoft Office PowerPoint</Application>
  <PresentationFormat>Předvádění na obrazovce (4:3)</PresentationFormat>
  <Paragraphs>37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Studio</vt:lpstr>
      <vt:lpstr>Základní škola a Mateřská škola Choustník, okres Tábor</vt:lpstr>
      <vt:lpstr>HOLIDAYS  II</vt:lpstr>
      <vt:lpstr>Talk about your holidays : </vt:lpstr>
      <vt:lpstr>Krkonoše</vt:lpstr>
      <vt:lpstr>Hluboká nad Vltavou</vt:lpstr>
      <vt:lpstr>Praha</vt:lpstr>
      <vt:lpstr>[Cit. 2011-01-06] dostupný pod licencí Creative Commons na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HOLIDAYS</dc:title>
  <dc:creator>RedAce</dc:creator>
  <cp:lastModifiedBy>Krejzova</cp:lastModifiedBy>
  <cp:revision>22</cp:revision>
  <dcterms:created xsi:type="dcterms:W3CDTF">2010-12-28T11:03:52Z</dcterms:created>
  <dcterms:modified xsi:type="dcterms:W3CDTF">2012-03-09T22:48:37Z</dcterms:modified>
</cp:coreProperties>
</file>