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notesMasterIdLst>
    <p:notesMasterId r:id="rId9"/>
  </p:notesMasterIdLst>
  <p:sldIdLst>
    <p:sldId id="275" r:id="rId2"/>
    <p:sldId id="256" r:id="rId3"/>
    <p:sldId id="257" r:id="rId4"/>
    <p:sldId id="268" r:id="rId5"/>
    <p:sldId id="270" r:id="rId6"/>
    <p:sldId id="264" r:id="rId7"/>
    <p:sldId id="276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FB916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37" autoAdjust="0"/>
    <p:restoredTop sz="94634" autoAdjust="0"/>
  </p:normalViewPr>
  <p:slideViewPr>
    <p:cSldViewPr>
      <p:cViewPr varScale="1">
        <p:scale>
          <a:sx n="62" d="100"/>
          <a:sy n="62" d="100"/>
        </p:scale>
        <p:origin x="-150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EA2A950D-EBBB-4538-A5FE-E2686EF8FD6E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889EEFCE-3F62-4541-A9E9-9819D33F63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079536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/>
          <p:cNvSpPr>
            <a:spLocks noChangeArrowheads="1"/>
          </p:cNvSpPr>
          <p:nvPr/>
        </p:nvSpPr>
        <p:spPr bwMode="auto">
          <a:xfrm>
            <a:off x="228600" y="381000"/>
            <a:ext cx="8686800" cy="5638800"/>
          </a:xfrm>
          <a:prstGeom prst="roundRect">
            <a:avLst>
              <a:gd name="adj" fmla="val 7912"/>
            </a:avLst>
          </a:prstGeom>
          <a:solidFill>
            <a:schemeClr val="folHlink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CCCC99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 sz="2400">
              <a:latin typeface="Times New Roman" pitchFamily="18" charset="0"/>
            </a:endParaRPr>
          </a:p>
        </p:txBody>
      </p:sp>
      <p:sp>
        <p:nvSpPr>
          <p:cNvPr id="5" name="AutoShape 3"/>
          <p:cNvSpPr>
            <a:spLocks noChangeArrowheads="1"/>
          </p:cNvSpPr>
          <p:nvPr/>
        </p:nvSpPr>
        <p:spPr bwMode="white">
          <a:xfrm>
            <a:off x="327025" y="488950"/>
            <a:ext cx="8435975" cy="4768850"/>
          </a:xfrm>
          <a:prstGeom prst="roundRect">
            <a:avLst>
              <a:gd name="adj" fmla="val 7310"/>
            </a:avLst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CCCC99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 sz="2400">
              <a:latin typeface="Times New Roman" pitchFamily="18" charset="0"/>
            </a:endParaRPr>
          </a:p>
        </p:txBody>
      </p:sp>
      <p:sp>
        <p:nvSpPr>
          <p:cNvPr id="6" name="AutoShape 4"/>
          <p:cNvSpPr>
            <a:spLocks noChangeArrowheads="1"/>
          </p:cNvSpPr>
          <p:nvPr/>
        </p:nvSpPr>
        <p:spPr bwMode="blackWhite">
          <a:xfrm>
            <a:off x="1371600" y="3338513"/>
            <a:ext cx="6400800" cy="22860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508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/>
          </a:p>
        </p:txBody>
      </p:sp>
      <p:sp>
        <p:nvSpPr>
          <p:cNvPr id="56325" name="Rectangle 5"/>
          <p:cNvSpPr>
            <a:spLocks noGrp="1" noChangeArrowheads="1"/>
          </p:cNvSpPr>
          <p:nvPr>
            <p:ph type="ctrTitle"/>
          </p:nvPr>
        </p:nvSpPr>
        <p:spPr>
          <a:xfrm>
            <a:off x="685800" y="857250"/>
            <a:ext cx="7772400" cy="2266950"/>
          </a:xfrm>
        </p:spPr>
        <p:txBody>
          <a:bodyPr anchor="ctr" anchorCtr="1"/>
          <a:lstStyle>
            <a:lvl1pPr algn="ctr">
              <a:defRPr sz="4100" i="1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56326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752600" y="3567113"/>
            <a:ext cx="5410200" cy="1905000"/>
          </a:xfrm>
        </p:spPr>
        <p:txBody>
          <a:bodyPr anchor="ctr"/>
          <a:lstStyle>
            <a:lvl1pPr marL="0" indent="0" algn="ctr">
              <a:buFont typeface="Wingdings" pitchFamily="2" charset="2"/>
              <a:buNone/>
              <a:defRPr sz="3300"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352800" y="6391275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391275"/>
            <a:ext cx="1600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BCB023-1AC9-48E1-A4F1-6F70261599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1651554"/>
      </p:ext>
    </p:extLst>
  </p:cSld>
  <p:clrMapOvr>
    <a:masterClrMapping/>
  </p:clrMapOvr>
  <p:transition advClick="0" advTm="1000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3FD4E7-39F6-4EB3-8197-5C06783C37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1913419"/>
      </p:ext>
    </p:extLst>
  </p:cSld>
  <p:clrMapOvr>
    <a:masterClrMapping/>
  </p:clrMapOvr>
  <p:transition advClick="0" advTm="1000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8464DF-DAF7-4142-9CEF-9E74FD6B24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9161159"/>
      </p:ext>
    </p:extLst>
  </p:cSld>
  <p:clrMapOvr>
    <a:masterClrMapping/>
  </p:clrMapOvr>
  <p:transition advClick="0" advTm="1000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762000" y="1905000"/>
            <a:ext cx="3771900" cy="4038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86300" y="1905000"/>
            <a:ext cx="3771900" cy="4038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4EA275-8812-46C7-A049-C7FA674D4D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0329021"/>
      </p:ext>
    </p:extLst>
  </p:cSld>
  <p:clrMapOvr>
    <a:masterClrMapping/>
  </p:clrMapOvr>
  <p:transition advClick="0" advTm="1000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928768-378A-480D-9E3D-18D95A73AB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5563971"/>
      </p:ext>
    </p:extLst>
  </p:cSld>
  <p:clrMapOvr>
    <a:masterClrMapping/>
  </p:clrMapOvr>
  <p:transition advClick="0" advTm="1000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CBDC5F-5F1A-4778-B7D5-96F1EC0299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7020117"/>
      </p:ext>
    </p:extLst>
  </p:cSld>
  <p:clrMapOvr>
    <a:masterClrMapping/>
  </p:clrMapOvr>
  <p:transition advClick="0" advTm="1000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FE767C-E13F-43D8-8E94-D5C6650B7E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1953302"/>
      </p:ext>
    </p:extLst>
  </p:cSld>
  <p:clrMapOvr>
    <a:masterClrMapping/>
  </p:clrMapOvr>
  <p:transition advClick="0" advTm="1000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33AD21-C325-440A-B286-B601FCC5A2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1244001"/>
      </p:ext>
    </p:extLst>
  </p:cSld>
  <p:clrMapOvr>
    <a:masterClrMapping/>
  </p:clrMapOvr>
  <p:transition advClick="0" advTm="1000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435E0F-86E5-4759-931A-DCFF84059E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0216046"/>
      </p:ext>
    </p:extLst>
  </p:cSld>
  <p:clrMapOvr>
    <a:masterClrMapping/>
  </p:clrMapOvr>
  <p:transition advClick="0" advTm="1000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8F4FCB-9932-45D4-B5F0-F30DD8D78D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7199316"/>
      </p:ext>
    </p:extLst>
  </p:cSld>
  <p:clrMapOvr>
    <a:masterClrMapping/>
  </p:clrMapOvr>
  <p:transition advClick="0" advTm="1000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34150" y="533400"/>
            <a:ext cx="1924050" cy="5410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533400"/>
            <a:ext cx="5619750" cy="5410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589E0E-D14D-4D44-B620-9A5EC9B189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3699526"/>
      </p:ext>
    </p:extLst>
  </p:cSld>
  <p:clrMapOvr>
    <a:masterClrMapping/>
  </p:clrMapOvr>
  <p:transition advClick="0" advTm="1000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33400"/>
            <a:ext cx="76962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762000" y="1905000"/>
            <a:ext cx="3771900" cy="4038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86300" y="1905000"/>
            <a:ext cx="3771900" cy="19431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86300" y="4000500"/>
            <a:ext cx="3771900" cy="19431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76E837-9A12-4F2F-9E24-FAC040F4EF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9986392"/>
      </p:ext>
    </p:extLst>
  </p:cSld>
  <p:clrMapOvr>
    <a:masterClrMapping/>
  </p:clrMapOvr>
  <p:transition advClick="0" advTm="1000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762000" y="533400"/>
            <a:ext cx="76962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62000" y="1905000"/>
            <a:ext cx="3771900" cy="19431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86300" y="1905000"/>
            <a:ext cx="3771900" cy="19431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762000" y="4000500"/>
            <a:ext cx="3771900" cy="19431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86300" y="4000500"/>
            <a:ext cx="3771900" cy="19431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340E0B-D658-44C9-85EF-AB89097C2C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490347"/>
      </p:ext>
    </p:extLst>
  </p:cSld>
  <p:clrMapOvr>
    <a:masterClrMapping/>
  </p:clrMapOvr>
  <p:transition advClick="0" advTm="1000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533400"/>
            <a:ext cx="76962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762000" y="1905000"/>
            <a:ext cx="7696200" cy="4038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5530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762000" y="6391275"/>
            <a:ext cx="2057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530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403975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530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858000" y="6400800"/>
            <a:ext cx="1600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fld id="{D37603F4-92CC-4584-A83E-E1E2F324EF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1" name="Group 7"/>
          <p:cNvGrpSpPr>
            <a:grpSpLocks/>
          </p:cNvGrpSpPr>
          <p:nvPr/>
        </p:nvGrpSpPr>
        <p:grpSpPr bwMode="auto">
          <a:xfrm>
            <a:off x="168275" y="228600"/>
            <a:ext cx="8823325" cy="6096000"/>
            <a:chOff x="106" y="144"/>
            <a:chExt cx="5558" cy="3840"/>
          </a:xfrm>
        </p:grpSpPr>
        <p:sp>
          <p:nvSpPr>
            <p:cNvPr id="1032" name="AutoShape 8"/>
            <p:cNvSpPr>
              <a:spLocks noChangeArrowheads="1"/>
            </p:cNvSpPr>
            <p:nvPr/>
          </p:nvSpPr>
          <p:spPr bwMode="auto">
            <a:xfrm>
              <a:off x="106" y="144"/>
              <a:ext cx="5558" cy="3840"/>
            </a:xfrm>
            <a:prstGeom prst="roundRect">
              <a:avLst>
                <a:gd name="adj" fmla="val 11046"/>
              </a:avLst>
            </a:prstGeom>
            <a:noFill/>
            <a:ln w="28575">
              <a:solidFill>
                <a:schemeClr val="fol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033" name="Line 9"/>
            <p:cNvSpPr>
              <a:spLocks noChangeShapeType="1"/>
            </p:cNvSpPr>
            <p:nvPr/>
          </p:nvSpPr>
          <p:spPr bwMode="auto">
            <a:xfrm>
              <a:off x="480" y="1077"/>
              <a:ext cx="4848" cy="0"/>
            </a:xfrm>
            <a:prstGeom prst="line">
              <a:avLst/>
            </a:prstGeom>
            <a:noFill/>
            <a:ln w="38100">
              <a:solidFill>
                <a:schemeClr val="fol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8" r:id="rId1"/>
    <p:sldLayoutId id="2147483767" r:id="rId2"/>
    <p:sldLayoutId id="2147483766" r:id="rId3"/>
    <p:sldLayoutId id="2147483765" r:id="rId4"/>
    <p:sldLayoutId id="2147483764" r:id="rId5"/>
    <p:sldLayoutId id="2147483763" r:id="rId6"/>
    <p:sldLayoutId id="2147483762" r:id="rId7"/>
    <p:sldLayoutId id="2147483761" r:id="rId8"/>
    <p:sldLayoutId id="2147483760" r:id="rId9"/>
    <p:sldLayoutId id="2147483759" r:id="rId10"/>
    <p:sldLayoutId id="2147483758" r:id="rId11"/>
    <p:sldLayoutId id="2147483757" r:id="rId12"/>
    <p:sldLayoutId id="2147483756" r:id="rId13"/>
  </p:sldLayoutIdLst>
  <p:transition advClick="0" advTm="10000"/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 Blac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 Blac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 Blac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 Blac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 Blac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 Blac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 Blac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 Black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l"/>
        <a:defRPr sz="31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50000"/>
        <a:buChar char="•"/>
        <a:defRPr sz="26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150000"/>
        <a:buChar char="•"/>
        <a:defRPr sz="22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150000"/>
        <a:buChar char="•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150000"/>
        <a:buChar char="•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150000"/>
        <a:buChar char="•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150000"/>
        <a:buChar char="•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150000"/>
        <a:buChar char="•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150000"/>
        <a:buChar char="•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539750" y="1268413"/>
            <a:ext cx="7918450" cy="1081087"/>
          </a:xfrm>
        </p:spPr>
        <p:txBody>
          <a:bodyPr/>
          <a:lstStyle/>
          <a:p>
            <a:pPr eaLnBrk="1" hangingPunct="1"/>
            <a:r>
              <a:rPr lang="cs-CZ" sz="2400" i="0" smtClean="0">
                <a:solidFill>
                  <a:schemeClr val="tx1"/>
                </a:solidFill>
                <a:latin typeface="Arial" charset="0"/>
                <a:cs typeface="Arial" charset="0"/>
              </a:rPr>
              <a:t>Základní škola a Mateřská škola Choustník, okres Tábor</a:t>
            </a:r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76" name="TextovéPole 1"/>
          <p:cNvSpPr txBox="1">
            <a:spLocks noChangeArrowheads="1"/>
          </p:cNvSpPr>
          <p:nvPr/>
        </p:nvSpPr>
        <p:spPr bwMode="auto">
          <a:xfrm>
            <a:off x="0" y="3184525"/>
            <a:ext cx="91440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200" b="1">
                <a:cs typeface="Arial" charset="0"/>
              </a:rPr>
              <a:t>VY_32_Inovace_03B_holidays II</a:t>
            </a:r>
          </a:p>
        </p:txBody>
      </p:sp>
    </p:spTree>
  </p:cSld>
  <p:clrMapOvr>
    <a:masterClrMapping/>
  </p:clrMapOvr>
  <p:transition advClick="0" advTm="1000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z="5400" smtClean="0">
                <a:solidFill>
                  <a:srgbClr val="FF0000"/>
                </a:solidFill>
              </a:rPr>
              <a:t>HOLIDAYS  II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Talking about past actions</a:t>
            </a:r>
          </a:p>
          <a:p>
            <a:pPr eaLnBrk="1" hangingPunct="1"/>
            <a:r>
              <a:rPr lang="cs-CZ" smtClean="0"/>
              <a:t>MORE 2 / UNIT 3</a:t>
            </a:r>
          </a:p>
        </p:txBody>
      </p:sp>
    </p:spTree>
  </p:cSld>
  <p:clrMapOvr>
    <a:masterClrMapping/>
  </p:clrMapOvr>
  <p:transition advClick="0" advTm="1000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Talk </a:t>
            </a:r>
            <a:r>
              <a:rPr lang="cs-CZ" b="1" smtClean="0">
                <a:latin typeface="Arial" charset="0"/>
              </a:rPr>
              <a:t>a</a:t>
            </a:r>
            <a:r>
              <a:rPr lang="cs-CZ" smtClean="0"/>
              <a:t>bout your holidays :</a:t>
            </a:r>
            <a:br>
              <a:rPr lang="cs-CZ" smtClean="0"/>
            </a:br>
            <a:endParaRPr 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2900" b="1" smtClean="0">
                <a:solidFill>
                  <a:srgbClr val="FF0000"/>
                </a:solidFill>
              </a:rPr>
              <a:t>WHERE DID YOU GO LAST HOLIDAYS?</a:t>
            </a:r>
          </a:p>
          <a:p>
            <a:pPr eaLnBrk="1" hangingPunct="1"/>
            <a:r>
              <a:rPr lang="cs-CZ" sz="2900" b="1" smtClean="0">
                <a:solidFill>
                  <a:srgbClr val="FF0000"/>
                </a:solidFill>
              </a:rPr>
              <a:t>WHO DID YOU GO WITH?</a:t>
            </a:r>
          </a:p>
          <a:p>
            <a:pPr eaLnBrk="1" hangingPunct="1"/>
            <a:r>
              <a:rPr lang="cs-CZ" sz="2900" b="1" smtClean="0">
                <a:solidFill>
                  <a:srgbClr val="FF0000"/>
                </a:solidFill>
              </a:rPr>
              <a:t>HOW DID YOU GO THERE?</a:t>
            </a:r>
          </a:p>
          <a:p>
            <a:pPr eaLnBrk="1" hangingPunct="1"/>
            <a:r>
              <a:rPr lang="cs-CZ" sz="2900" b="1" smtClean="0">
                <a:solidFill>
                  <a:srgbClr val="FF0000"/>
                </a:solidFill>
              </a:rPr>
              <a:t>HOW LONG DID YOU STAY THERE?</a:t>
            </a:r>
          </a:p>
          <a:p>
            <a:pPr eaLnBrk="1" hangingPunct="1"/>
            <a:r>
              <a:rPr lang="cs-CZ" sz="2900" b="1" smtClean="0">
                <a:solidFill>
                  <a:srgbClr val="FF0000"/>
                </a:solidFill>
              </a:rPr>
              <a:t>WHAT DID YOU DO THERE?</a:t>
            </a:r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</p:txBody>
      </p:sp>
    </p:spTree>
  </p:cSld>
  <p:clrMapOvr>
    <a:masterClrMapping/>
  </p:clrMapOvr>
  <p:transition advClick="0" advTm="10000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b="1" smtClean="0"/>
              <a:t>Lipno</a:t>
            </a:r>
          </a:p>
        </p:txBody>
      </p:sp>
      <p:sp>
        <p:nvSpPr>
          <p:cNvPr id="9219" name="Rectangle 6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 eaLnBrk="1" hangingPunct="1"/>
            <a:r>
              <a:rPr lang="cs-CZ" sz="2700" smtClean="0"/>
              <a:t>to stay in a tent</a:t>
            </a:r>
          </a:p>
          <a:p>
            <a:pPr eaLnBrk="1" hangingPunct="1"/>
            <a:r>
              <a:rPr lang="cs-CZ" sz="2700" smtClean="0"/>
              <a:t>to swim in the Lipno Lake, the largest lake in our country</a:t>
            </a:r>
          </a:p>
          <a:p>
            <a:pPr eaLnBrk="1" hangingPunct="1"/>
            <a:r>
              <a:rPr lang="cs-CZ" sz="2700" smtClean="0"/>
              <a:t>to ride bikes</a:t>
            </a:r>
          </a:p>
          <a:p>
            <a:pPr eaLnBrk="1" hangingPunct="1"/>
            <a:r>
              <a:rPr lang="cs-CZ" sz="2700" smtClean="0"/>
              <a:t>to go fishing</a:t>
            </a:r>
          </a:p>
          <a:p>
            <a:pPr eaLnBrk="1" hangingPunct="1"/>
            <a:r>
              <a:rPr lang="cs-CZ" sz="2700" smtClean="0"/>
              <a:t>to catch some carps and pikes</a:t>
            </a:r>
          </a:p>
          <a:p>
            <a:pPr eaLnBrk="1" hangingPunct="1"/>
            <a:endParaRPr lang="cs-CZ" sz="2700" smtClean="0"/>
          </a:p>
        </p:txBody>
      </p:sp>
      <p:pic>
        <p:nvPicPr>
          <p:cNvPr id="9220" name="Picture 7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5650" y="1916113"/>
            <a:ext cx="3771900" cy="396081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smtClean="0"/>
              <a:t>Boubínský prales</a:t>
            </a:r>
          </a:p>
        </p:txBody>
      </p:sp>
      <p:sp>
        <p:nvSpPr>
          <p:cNvPr id="10243" name="Rectangle 6"/>
          <p:cNvSpPr>
            <a:spLocks noGrp="1" noChangeArrowheads="1"/>
          </p:cNvSpPr>
          <p:nvPr>
            <p:ph sz="half" idx="2"/>
          </p:nvPr>
        </p:nvSpPr>
        <p:spPr>
          <a:xfrm>
            <a:off x="4686300" y="1905000"/>
            <a:ext cx="4133850" cy="4038600"/>
          </a:xfrm>
        </p:spPr>
        <p:txBody>
          <a:bodyPr/>
          <a:lstStyle/>
          <a:p>
            <a:pPr eaLnBrk="1" hangingPunct="1"/>
            <a:r>
              <a:rPr lang="cs-CZ" sz="2400" smtClean="0"/>
              <a:t>to walk through  the Boubín primeval forest</a:t>
            </a:r>
          </a:p>
          <a:p>
            <a:pPr eaLnBrk="1" hangingPunct="1"/>
            <a:r>
              <a:rPr lang="cs-CZ" sz="2400" smtClean="0"/>
              <a:t>to find 9 information boards about special flora and fauna in the forest</a:t>
            </a:r>
          </a:p>
          <a:p>
            <a:pPr eaLnBrk="1" hangingPunct="1"/>
            <a:r>
              <a:rPr lang="cs-CZ" sz="2400" smtClean="0"/>
              <a:t>to see some trees even 300  or 400 years old</a:t>
            </a:r>
          </a:p>
          <a:p>
            <a:pPr eaLnBrk="1" hangingPunct="1"/>
            <a:r>
              <a:rPr lang="cs-CZ" sz="2400" smtClean="0"/>
              <a:t>to climb to the watchtower on the Boubín mountain </a:t>
            </a:r>
          </a:p>
          <a:p>
            <a:pPr eaLnBrk="1" hangingPunct="1"/>
            <a:endParaRPr lang="cs-CZ" sz="2400" smtClean="0"/>
          </a:p>
        </p:txBody>
      </p:sp>
      <p:sp>
        <p:nvSpPr>
          <p:cNvPr id="10244" name="Zástupný symbol pro obsah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10245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1916113"/>
            <a:ext cx="3816350" cy="403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sz="3600" b="1" smtClean="0">
                <a:latin typeface="Arial" charset="0"/>
              </a:rPr>
              <a:t>Písek</a:t>
            </a:r>
          </a:p>
        </p:txBody>
      </p:sp>
      <p:sp>
        <p:nvSpPr>
          <p:cNvPr id="11267" name="Rectangle 23"/>
          <p:cNvSpPr>
            <a:spLocks noGrp="1" noChangeArrowheads="1"/>
          </p:cNvSpPr>
          <p:nvPr>
            <p:ph sz="quarter" idx="2"/>
          </p:nvPr>
        </p:nvSpPr>
        <p:spPr/>
        <p:txBody>
          <a:bodyPr/>
          <a:lstStyle/>
          <a:p>
            <a:pPr eaLnBrk="1" hangingPunct="1"/>
            <a:endParaRPr lang="cs-CZ" sz="2400" smtClean="0"/>
          </a:p>
          <a:p>
            <a:pPr eaLnBrk="1" hangingPunct="1"/>
            <a:r>
              <a:rPr lang="cs-CZ" sz="2400" smtClean="0"/>
              <a:t> to go with my brother </a:t>
            </a:r>
          </a:p>
          <a:p>
            <a:pPr eaLnBrk="1" hangingPunct="1"/>
            <a:r>
              <a:rPr lang="cs-CZ" sz="2400" smtClean="0"/>
              <a:t>to stay at our aunt´s</a:t>
            </a:r>
          </a:p>
          <a:p>
            <a:pPr eaLnBrk="1" hangingPunct="1"/>
            <a:r>
              <a:rPr lang="cs-CZ" sz="2400" smtClean="0"/>
              <a:t>to meet our cousins</a:t>
            </a:r>
          </a:p>
          <a:p>
            <a:pPr eaLnBrk="1" hangingPunct="1"/>
            <a:r>
              <a:rPr lang="cs-CZ" sz="2400" smtClean="0"/>
              <a:t>to walk around the town</a:t>
            </a:r>
          </a:p>
          <a:p>
            <a:pPr eaLnBrk="1" hangingPunct="1"/>
            <a:r>
              <a:rPr lang="cs-CZ" sz="2400" smtClean="0"/>
              <a:t>to buy some souvenirs</a:t>
            </a:r>
          </a:p>
          <a:p>
            <a:pPr eaLnBrk="1" hangingPunct="1"/>
            <a:r>
              <a:rPr lang="cs-CZ" sz="2400" smtClean="0"/>
              <a:t>to go across the river Otava by the oldest Czech stone bridge from the 13th century</a:t>
            </a:r>
          </a:p>
          <a:p>
            <a:pPr eaLnBrk="1" hangingPunct="1"/>
            <a:endParaRPr lang="cs-CZ" sz="2400" smtClean="0"/>
          </a:p>
          <a:p>
            <a:pPr eaLnBrk="1" hangingPunct="1"/>
            <a:endParaRPr lang="cs-CZ" sz="2400" smtClean="0"/>
          </a:p>
        </p:txBody>
      </p:sp>
      <p:sp>
        <p:nvSpPr>
          <p:cNvPr id="11268" name="Zástupný symbol pro obsah 2"/>
          <p:cNvSpPr>
            <a:spLocks noGrp="1"/>
          </p:cNvSpPr>
          <p:nvPr>
            <p:ph sz="quarter" idx="3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1269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11270" name="Picture 2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989138"/>
            <a:ext cx="3954463" cy="39608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2800" smtClean="0"/>
              <a:t>[</a:t>
            </a:r>
            <a:r>
              <a:rPr lang="cs-CZ" sz="2800" smtClean="0"/>
              <a:t>C</a:t>
            </a:r>
            <a:r>
              <a:rPr lang="en-US" sz="2800" smtClean="0"/>
              <a:t>it.</a:t>
            </a:r>
            <a:r>
              <a:rPr lang="cs-CZ" sz="2800" smtClean="0"/>
              <a:t> 2011-01-06</a:t>
            </a:r>
            <a:r>
              <a:rPr lang="en-US" sz="2800" smtClean="0"/>
              <a:t>]</a:t>
            </a:r>
            <a:r>
              <a:rPr lang="cs-CZ" sz="2800" smtClean="0"/>
              <a:t> d</a:t>
            </a:r>
            <a:r>
              <a:rPr lang="en-US" sz="2800" smtClean="0"/>
              <a:t>ostupn</a:t>
            </a:r>
            <a:r>
              <a:rPr lang="cs-CZ" sz="2800" smtClean="0"/>
              <a:t>ý</a:t>
            </a:r>
            <a:r>
              <a:rPr lang="en-US" sz="2800" smtClean="0"/>
              <a:t> po</a:t>
            </a:r>
            <a:r>
              <a:rPr lang="cs-CZ" sz="2800" smtClean="0"/>
              <a:t>d licencí Creative Commons na WWW:</a:t>
            </a:r>
          </a:p>
        </p:txBody>
      </p:sp>
      <p:sp>
        <p:nvSpPr>
          <p:cNvPr id="14339" name="Zástupný symbol pro obsah 6"/>
          <p:cNvSpPr>
            <a:spLocks noGrp="1"/>
          </p:cNvSpPr>
          <p:nvPr>
            <p:ph idx="1"/>
          </p:nvPr>
        </p:nvSpPr>
        <p:spPr>
          <a:xfrm>
            <a:off x="250825" y="1905000"/>
            <a:ext cx="8713788" cy="4038600"/>
          </a:xfrm>
        </p:spPr>
        <p:txBody>
          <a:bodyPr/>
          <a:lstStyle/>
          <a:p>
            <a:pPr eaLnBrk="1" hangingPunct="1"/>
            <a:r>
              <a:rPr lang="cs-CZ" sz="1800" dirty="0" smtClean="0"/>
              <a:t>http://upload.wikimedia.org/wikipedia/commons/0/08/Lipno_nad_Vltavou%2C_p%C5%99ehradn%C3%AD_hr%C3%A1z%2C_p%C5%99ehrada.JPG</a:t>
            </a:r>
          </a:p>
          <a:p>
            <a:pPr eaLnBrk="1" hangingPunct="1"/>
            <a:r>
              <a:rPr lang="cs-CZ" sz="1800" dirty="0" smtClean="0"/>
              <a:t>http://upload.wikimedia.org/wikipedia/commons/b/b5/Boub%C3%ADn2.jpg</a:t>
            </a:r>
          </a:p>
          <a:p>
            <a:pPr eaLnBrk="1" hangingPunct="1"/>
            <a:r>
              <a:rPr lang="cs-CZ" sz="1800" dirty="0" smtClean="0"/>
              <a:t>http://cs.wikipedia.org/wiki/Soubor:View_to_P%C3%ADsek_from_Otava_River_(1).JPG</a:t>
            </a:r>
          </a:p>
          <a:p>
            <a:pPr eaLnBrk="1" hangingPunct="1"/>
            <a:endParaRPr lang="cs-CZ" sz="1800" dirty="0" smtClean="0"/>
          </a:p>
          <a:p>
            <a:pPr eaLnBrk="1" hangingPunct="1"/>
            <a:endParaRPr lang="cs-CZ" sz="2000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590773281"/>
      </p:ext>
    </p:extLst>
  </p:cSld>
  <p:clrMapOvr>
    <a:masterClrMapping/>
  </p:clrMapOvr>
  <p:transition advClick="0" advTm="10000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tudio">
  <a:themeElements>
    <a:clrScheme name="Studio 1">
      <a:dk1>
        <a:srgbClr val="000000"/>
      </a:dk1>
      <a:lt1>
        <a:srgbClr val="FFFFFF"/>
      </a:lt1>
      <a:dk2>
        <a:srgbClr val="336666"/>
      </a:dk2>
      <a:lt2>
        <a:srgbClr val="CCCC99"/>
      </a:lt2>
      <a:accent1>
        <a:srgbClr val="97CDCC"/>
      </a:accent1>
      <a:accent2>
        <a:srgbClr val="D6E0E0"/>
      </a:accent2>
      <a:accent3>
        <a:srgbClr val="FFFFFF"/>
      </a:accent3>
      <a:accent4>
        <a:srgbClr val="000000"/>
      </a:accent4>
      <a:accent5>
        <a:srgbClr val="C9E3E2"/>
      </a:accent5>
      <a:accent6>
        <a:srgbClr val="C2CBCB"/>
      </a:accent6>
      <a:hlink>
        <a:srgbClr val="99CC00"/>
      </a:hlink>
      <a:folHlink>
        <a:srgbClr val="336666"/>
      </a:folHlink>
    </a:clrScheme>
    <a:fontScheme name="Studio">
      <a:majorFont>
        <a:latin typeface="Arial Black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Studio 1">
        <a:dk1>
          <a:srgbClr val="000000"/>
        </a:dk1>
        <a:lt1>
          <a:srgbClr val="FFFFFF"/>
        </a:lt1>
        <a:dk2>
          <a:srgbClr val="336666"/>
        </a:dk2>
        <a:lt2>
          <a:srgbClr val="CCCC99"/>
        </a:lt2>
        <a:accent1>
          <a:srgbClr val="97CDCC"/>
        </a:accent1>
        <a:accent2>
          <a:srgbClr val="D6E0E0"/>
        </a:accent2>
        <a:accent3>
          <a:srgbClr val="FFFFFF"/>
        </a:accent3>
        <a:accent4>
          <a:srgbClr val="000000"/>
        </a:accent4>
        <a:accent5>
          <a:srgbClr val="C9E3E2"/>
        </a:accent5>
        <a:accent6>
          <a:srgbClr val="C2CBCB"/>
        </a:accent6>
        <a:hlink>
          <a:srgbClr val="99CC00"/>
        </a:hlink>
        <a:folHlink>
          <a:srgbClr val="3366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tudio 2">
        <a:dk1>
          <a:srgbClr val="000000"/>
        </a:dk1>
        <a:lt1>
          <a:srgbClr val="FFFFFF"/>
        </a:lt1>
        <a:dk2>
          <a:srgbClr val="3732A0"/>
        </a:dk2>
        <a:lt2>
          <a:srgbClr val="666699"/>
        </a:lt2>
        <a:accent1>
          <a:srgbClr val="CCCCFF"/>
        </a:accent1>
        <a:accent2>
          <a:srgbClr val="009999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008A8A"/>
        </a:accent6>
        <a:hlink>
          <a:srgbClr val="3366CC"/>
        </a:hlink>
        <a:folHlink>
          <a:srgbClr val="9094B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tudio 3">
        <a:dk1>
          <a:srgbClr val="000000"/>
        </a:dk1>
        <a:lt1>
          <a:srgbClr val="FFFFFF"/>
        </a:lt1>
        <a:dk2>
          <a:srgbClr val="CD0505"/>
        </a:dk2>
        <a:lt2>
          <a:srgbClr val="5F5F5F"/>
        </a:lt2>
        <a:accent1>
          <a:srgbClr val="D2D5DE"/>
        </a:accent1>
        <a:accent2>
          <a:srgbClr val="D55757"/>
        </a:accent2>
        <a:accent3>
          <a:srgbClr val="FFFFFF"/>
        </a:accent3>
        <a:accent4>
          <a:srgbClr val="000000"/>
        </a:accent4>
        <a:accent5>
          <a:srgbClr val="E5E7EC"/>
        </a:accent5>
        <a:accent6>
          <a:srgbClr val="C14E4E"/>
        </a:accent6>
        <a:hlink>
          <a:srgbClr val="F42D1E"/>
        </a:hlink>
        <a:folHlink>
          <a:srgbClr val="7C849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tudio 4">
        <a:dk1>
          <a:srgbClr val="000000"/>
        </a:dk1>
        <a:lt1>
          <a:srgbClr val="FFFFFF"/>
        </a:lt1>
        <a:dk2>
          <a:srgbClr val="551A07"/>
        </a:dk2>
        <a:lt2>
          <a:srgbClr val="CC3300"/>
        </a:lt2>
        <a:accent1>
          <a:srgbClr val="F4B400"/>
        </a:accent1>
        <a:accent2>
          <a:srgbClr val="993300"/>
        </a:accent2>
        <a:accent3>
          <a:srgbClr val="FFFFFF"/>
        </a:accent3>
        <a:accent4>
          <a:srgbClr val="000000"/>
        </a:accent4>
        <a:accent5>
          <a:srgbClr val="F8D6AA"/>
        </a:accent5>
        <a:accent6>
          <a:srgbClr val="8A2D00"/>
        </a:accent6>
        <a:hlink>
          <a:srgbClr val="FF3300"/>
        </a:hlink>
        <a:folHlink>
          <a:srgbClr val="6666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tudio 5">
        <a:dk1>
          <a:srgbClr val="000000"/>
        </a:dk1>
        <a:lt1>
          <a:srgbClr val="FFFFFF"/>
        </a:lt1>
        <a:dk2>
          <a:srgbClr val="FF0000"/>
        </a:dk2>
        <a:lt2>
          <a:srgbClr val="FFCC00"/>
        </a:lt2>
        <a:accent1>
          <a:srgbClr val="66CCFF"/>
        </a:accent1>
        <a:accent2>
          <a:srgbClr val="009900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008A00"/>
        </a:accent6>
        <a:hlink>
          <a:srgbClr val="FF3300"/>
        </a:hlink>
        <a:folHlink>
          <a:srgbClr val="6600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tudio 6">
        <a:dk1>
          <a:srgbClr val="666633"/>
        </a:dk1>
        <a:lt1>
          <a:srgbClr val="FFFFFF"/>
        </a:lt1>
        <a:dk2>
          <a:srgbClr val="000000"/>
        </a:dk2>
        <a:lt2>
          <a:srgbClr val="CC3300"/>
        </a:lt2>
        <a:accent1>
          <a:srgbClr val="808000"/>
        </a:accent1>
        <a:accent2>
          <a:srgbClr val="FF9900"/>
        </a:accent2>
        <a:accent3>
          <a:srgbClr val="AAAAAA"/>
        </a:accent3>
        <a:accent4>
          <a:srgbClr val="DADADA"/>
        </a:accent4>
        <a:accent5>
          <a:srgbClr val="C0C0AA"/>
        </a:accent5>
        <a:accent6>
          <a:srgbClr val="E78A00"/>
        </a:accent6>
        <a:hlink>
          <a:srgbClr val="CC6600"/>
        </a:hlink>
        <a:folHlink>
          <a:srgbClr val="434B1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udio 7">
        <a:dk1>
          <a:srgbClr val="766997"/>
        </a:dk1>
        <a:lt1>
          <a:srgbClr val="FFFFFF"/>
        </a:lt1>
        <a:dk2>
          <a:srgbClr val="530901"/>
        </a:dk2>
        <a:lt2>
          <a:srgbClr val="FFFFFF"/>
        </a:lt2>
        <a:accent1>
          <a:srgbClr val="FF3300"/>
        </a:accent1>
        <a:accent2>
          <a:srgbClr val="CC6600"/>
        </a:accent2>
        <a:accent3>
          <a:srgbClr val="B3AAAA"/>
        </a:accent3>
        <a:accent4>
          <a:srgbClr val="DADADA"/>
        </a:accent4>
        <a:accent5>
          <a:srgbClr val="FFADAA"/>
        </a:accent5>
        <a:accent6>
          <a:srgbClr val="B95C00"/>
        </a:accent6>
        <a:hlink>
          <a:srgbClr val="FF9900"/>
        </a:hlink>
        <a:folHlink>
          <a:srgbClr val="99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udio 8">
        <a:dk1>
          <a:srgbClr val="666699"/>
        </a:dk1>
        <a:lt1>
          <a:srgbClr val="FFFFFF"/>
        </a:lt1>
        <a:dk2>
          <a:srgbClr val="4C004C"/>
        </a:dk2>
        <a:lt2>
          <a:srgbClr val="FFFFFF"/>
        </a:lt2>
        <a:accent1>
          <a:srgbClr val="0099CC"/>
        </a:accent1>
        <a:accent2>
          <a:srgbClr val="993366"/>
        </a:accent2>
        <a:accent3>
          <a:srgbClr val="B2AAB2"/>
        </a:accent3>
        <a:accent4>
          <a:srgbClr val="DADADA"/>
        </a:accent4>
        <a:accent5>
          <a:srgbClr val="AACAE2"/>
        </a:accent5>
        <a:accent6>
          <a:srgbClr val="8A2D5C"/>
        </a:accent6>
        <a:hlink>
          <a:srgbClr val="99CC00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udio 9">
        <a:dk1>
          <a:srgbClr val="565682"/>
        </a:dk1>
        <a:lt1>
          <a:srgbClr val="FFFFFF"/>
        </a:lt1>
        <a:dk2>
          <a:srgbClr val="1E1551"/>
        </a:dk2>
        <a:lt2>
          <a:srgbClr val="CCFFFF"/>
        </a:lt2>
        <a:accent1>
          <a:srgbClr val="33CCCC"/>
        </a:accent1>
        <a:accent2>
          <a:srgbClr val="009999"/>
        </a:accent2>
        <a:accent3>
          <a:srgbClr val="ABAAB3"/>
        </a:accent3>
        <a:accent4>
          <a:srgbClr val="DADADA"/>
        </a:accent4>
        <a:accent5>
          <a:srgbClr val="ADE2E2"/>
        </a:accent5>
        <a:accent6>
          <a:srgbClr val="008A8A"/>
        </a:accent6>
        <a:hlink>
          <a:srgbClr val="FF9900"/>
        </a:hlink>
        <a:folHlink>
          <a:srgbClr val="00598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udio 10">
        <a:dk1>
          <a:srgbClr val="CCCC99"/>
        </a:dk1>
        <a:lt1>
          <a:srgbClr val="FFFFFF"/>
        </a:lt1>
        <a:dk2>
          <a:srgbClr val="2E5D5C"/>
        </a:dk2>
        <a:lt2>
          <a:srgbClr val="FFFFFF"/>
        </a:lt2>
        <a:accent1>
          <a:srgbClr val="0099CC"/>
        </a:accent1>
        <a:accent2>
          <a:srgbClr val="D6E0E0"/>
        </a:accent2>
        <a:accent3>
          <a:srgbClr val="ADB6B5"/>
        </a:accent3>
        <a:accent4>
          <a:srgbClr val="DADADA"/>
        </a:accent4>
        <a:accent5>
          <a:srgbClr val="AACAE2"/>
        </a:accent5>
        <a:accent6>
          <a:srgbClr val="C2CBCB"/>
        </a:accent6>
        <a:hlink>
          <a:srgbClr val="CCCC99"/>
        </a:hlink>
        <a:folHlink>
          <a:srgbClr val="428A8C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Studio</Template>
  <TotalTime>502</TotalTime>
  <Words>202</Words>
  <Application>Microsoft Office PowerPoint</Application>
  <PresentationFormat>Předvádění na obrazovce (4:3)</PresentationFormat>
  <Paragraphs>36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Studio</vt:lpstr>
      <vt:lpstr>Základní škola a Mateřská škola Choustník, okres Tábor</vt:lpstr>
      <vt:lpstr>HOLIDAYS  II</vt:lpstr>
      <vt:lpstr>Talk about your holidays : </vt:lpstr>
      <vt:lpstr>Lipno</vt:lpstr>
      <vt:lpstr>Boubínský prales</vt:lpstr>
      <vt:lpstr>Písek</vt:lpstr>
      <vt:lpstr>[Cit. 2011-01-06] dostupný pod licencí Creative Commons na WWW: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HOLIDAYS</dc:title>
  <dc:creator>RedAce</dc:creator>
  <cp:lastModifiedBy>Krejzova</cp:lastModifiedBy>
  <cp:revision>21</cp:revision>
  <dcterms:created xsi:type="dcterms:W3CDTF">2010-12-28T11:03:52Z</dcterms:created>
  <dcterms:modified xsi:type="dcterms:W3CDTF">2012-03-09T22:49:25Z</dcterms:modified>
</cp:coreProperties>
</file>