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8"/>
  </p:notesMasterIdLst>
  <p:sldIdLst>
    <p:sldId id="275" r:id="rId2"/>
    <p:sldId id="256" r:id="rId3"/>
    <p:sldId id="257" r:id="rId4"/>
    <p:sldId id="266" r:id="rId5"/>
    <p:sldId id="273" r:id="rId6"/>
    <p:sldId id="274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B91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7" autoAdjust="0"/>
    <p:restoredTop sz="94634" autoAdjust="0"/>
  </p:normalViewPr>
  <p:slideViewPr>
    <p:cSldViewPr>
      <p:cViewPr varScale="1">
        <p:scale>
          <a:sx n="62" d="100"/>
          <a:sy n="62" d="100"/>
        </p:scale>
        <p:origin x="-15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3CF1EF95-BA53-4ABB-B03E-C524C9B0B97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628B7999-59EC-45B1-8D63-68746DCFB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9707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/>
          <p:cNvSpPr>
            <a:spLocks noChangeArrowheads="1"/>
          </p:cNvSpPr>
          <p:nvPr/>
        </p:nvSpPr>
        <p:spPr bwMode="auto">
          <a:xfrm>
            <a:off x="228600" y="381000"/>
            <a:ext cx="8686800" cy="5638800"/>
          </a:xfrm>
          <a:prstGeom prst="roundRect">
            <a:avLst>
              <a:gd name="adj" fmla="val 7912"/>
            </a:avLst>
          </a:prstGeom>
          <a:solidFill>
            <a:schemeClr val="fol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5" name="AutoShape 3"/>
          <p:cNvSpPr>
            <a:spLocks noChangeArrowheads="1"/>
          </p:cNvSpPr>
          <p:nvPr/>
        </p:nvSpPr>
        <p:spPr bwMode="white">
          <a:xfrm>
            <a:off x="327025" y="488950"/>
            <a:ext cx="8435975" cy="4768850"/>
          </a:xfrm>
          <a:prstGeom prst="roundRect">
            <a:avLst>
              <a:gd name="adj" fmla="val 7310"/>
            </a:avLst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CCCC99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6" name="AutoShape 4"/>
          <p:cNvSpPr>
            <a:spLocks noChangeArrowheads="1"/>
          </p:cNvSpPr>
          <p:nvPr/>
        </p:nvSpPr>
        <p:spPr bwMode="blackWhite">
          <a:xfrm>
            <a:off x="1371600" y="3338513"/>
            <a:ext cx="6400800" cy="22860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508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56325" name="Rectangle 5"/>
          <p:cNvSpPr>
            <a:spLocks noGrp="1" noChangeArrowheads="1"/>
          </p:cNvSpPr>
          <p:nvPr>
            <p:ph type="ctrTitle"/>
          </p:nvPr>
        </p:nvSpPr>
        <p:spPr>
          <a:xfrm>
            <a:off x="685800" y="857250"/>
            <a:ext cx="7772400" cy="2266950"/>
          </a:xfrm>
        </p:spPr>
        <p:txBody>
          <a:bodyPr anchor="ctr" anchorCtr="1"/>
          <a:lstStyle>
            <a:lvl1pPr algn="ctr">
              <a:defRPr sz="4100" i="1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6326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752600" y="3567113"/>
            <a:ext cx="5410200" cy="19050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 sz="33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391275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391275"/>
            <a:ext cx="1600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3433A5-C7E8-44B0-B1EB-41BE90269B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40484"/>
      </p:ext>
    </p:extLst>
  </p:cSld>
  <p:clrMapOvr>
    <a:masterClrMapping/>
  </p:clrMapOvr>
  <p:transition advClick="0" advTm="1000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2F1A6C-F9EA-44FC-8075-BD2655820E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202543"/>
      </p:ext>
    </p:extLst>
  </p:cSld>
  <p:clrMapOvr>
    <a:masterClrMapping/>
  </p:clrMapOvr>
  <p:transition advClick="0" advTm="1000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CA6B9A-F014-48E1-A20A-0CFEE6946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549277"/>
      </p:ext>
    </p:extLst>
  </p:cSld>
  <p:clrMapOvr>
    <a:masterClrMapping/>
  </p:clrMapOvr>
  <p:transition advClick="0" advTm="1000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6300" y="1905000"/>
            <a:ext cx="3771900" cy="4038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CF5EC1-CBE8-4064-91D6-3A62DCCE90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835960"/>
      </p:ext>
    </p:extLst>
  </p:cSld>
  <p:clrMapOvr>
    <a:masterClrMapping/>
  </p:clrMapOvr>
  <p:transition advClick="0" advTm="1000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1D8BE0-E69E-489B-B906-9C9771570C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22116"/>
      </p:ext>
    </p:extLst>
  </p:cSld>
  <p:clrMapOvr>
    <a:masterClrMapping/>
  </p:clrMapOvr>
  <p:transition advClick="0" advTm="1000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D9839E-37B9-42A5-B6EE-8FA013146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440580"/>
      </p:ext>
    </p:extLst>
  </p:cSld>
  <p:clrMapOvr>
    <a:masterClrMapping/>
  </p:clrMapOvr>
  <p:transition advClick="0" advTm="1000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E75EF6-8304-4452-8139-7980FC570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634688"/>
      </p:ext>
    </p:extLst>
  </p:cSld>
  <p:clrMapOvr>
    <a:masterClrMapping/>
  </p:clrMapOvr>
  <p:transition advClick="0" advTm="1000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1F0287-0258-47DE-9FBD-3EFBA9747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465702"/>
      </p:ext>
    </p:extLst>
  </p:cSld>
  <p:clrMapOvr>
    <a:masterClrMapping/>
  </p:clrMapOvr>
  <p:transition advClick="0" advTm="1000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9E6B2-40D3-4EA3-8103-5D59389A9D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662955"/>
      </p:ext>
    </p:extLst>
  </p:cSld>
  <p:clrMapOvr>
    <a:masterClrMapping/>
  </p:clrMapOvr>
  <p:transition advClick="0" advTm="1000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A9CB21-B27A-4361-ACB1-F94B65C58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6867039"/>
      </p:ext>
    </p:extLst>
  </p:cSld>
  <p:clrMapOvr>
    <a:masterClrMapping/>
  </p:clrMapOvr>
  <p:transition advClick="0" advTm="1000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34150" y="533400"/>
            <a:ext cx="192405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33400"/>
            <a:ext cx="561975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0092D2-45DB-47F7-9DC7-06DC9B4376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940700"/>
      </p:ext>
    </p:extLst>
  </p:cSld>
  <p:clrMapOvr>
    <a:masterClrMapping/>
  </p:clrMapOvr>
  <p:transition advClick="0" advTm="1000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62000" y="1905000"/>
            <a:ext cx="3771900" cy="4038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863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863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34962-5141-49C5-B386-BFBD3EA4EA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225761"/>
      </p:ext>
    </p:extLst>
  </p:cSld>
  <p:clrMapOvr>
    <a:masterClrMapping/>
  </p:clrMapOvr>
  <p:transition advClick="0" advTm="1000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762000" y="533400"/>
            <a:ext cx="76962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620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86300" y="19050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7620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86300" y="4000500"/>
            <a:ext cx="3771900" cy="19431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A3A33B-B592-4E06-89EE-D6BF5537C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7048183"/>
      </p:ext>
    </p:extLst>
  </p:cSld>
  <p:clrMapOvr>
    <a:masterClrMapping/>
  </p:clrMapOvr>
  <p:transition advClick="0" advTm="1000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33400"/>
            <a:ext cx="76962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1905000"/>
            <a:ext cx="76962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53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62000" y="6391275"/>
            <a:ext cx="2057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403975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53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858000" y="64008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fld id="{B08E4B12-DA7D-4BC0-B4B9-767D395449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1" name="Group 7"/>
          <p:cNvGrpSpPr>
            <a:grpSpLocks/>
          </p:cNvGrpSpPr>
          <p:nvPr/>
        </p:nvGrpSpPr>
        <p:grpSpPr bwMode="auto">
          <a:xfrm>
            <a:off x="168275" y="228600"/>
            <a:ext cx="8823325" cy="6096000"/>
            <a:chOff x="106" y="144"/>
            <a:chExt cx="5558" cy="3840"/>
          </a:xfrm>
        </p:grpSpPr>
        <p:sp>
          <p:nvSpPr>
            <p:cNvPr id="1032" name="AutoShape 8"/>
            <p:cNvSpPr>
              <a:spLocks noChangeArrowheads="1"/>
            </p:cNvSpPr>
            <p:nvPr/>
          </p:nvSpPr>
          <p:spPr bwMode="auto">
            <a:xfrm>
              <a:off x="106" y="144"/>
              <a:ext cx="5558" cy="3840"/>
            </a:xfrm>
            <a:prstGeom prst="roundRect">
              <a:avLst>
                <a:gd name="adj" fmla="val 11046"/>
              </a:avLst>
            </a:prstGeom>
            <a:noFill/>
            <a:ln w="28575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033" name="Line 9"/>
            <p:cNvSpPr>
              <a:spLocks noChangeShapeType="1"/>
            </p:cNvSpPr>
            <p:nvPr/>
          </p:nvSpPr>
          <p:spPr bwMode="auto">
            <a:xfrm>
              <a:off x="480" y="1077"/>
              <a:ext cx="4848" cy="0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7" r:id="rId2"/>
    <p:sldLayoutId id="2147483766" r:id="rId3"/>
    <p:sldLayoutId id="2147483765" r:id="rId4"/>
    <p:sldLayoutId id="2147483764" r:id="rId5"/>
    <p:sldLayoutId id="2147483763" r:id="rId6"/>
    <p:sldLayoutId id="2147483762" r:id="rId7"/>
    <p:sldLayoutId id="2147483761" r:id="rId8"/>
    <p:sldLayoutId id="2147483760" r:id="rId9"/>
    <p:sldLayoutId id="2147483759" r:id="rId10"/>
    <p:sldLayoutId id="2147483758" r:id="rId11"/>
    <p:sldLayoutId id="2147483757" r:id="rId12"/>
    <p:sldLayoutId id="2147483756" r:id="rId13"/>
  </p:sldLayoutIdLst>
  <p:transition advClick="0" advTm="10000"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300">
          <a:solidFill>
            <a:schemeClr val="tx2"/>
          </a:solidFill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l"/>
        <a:defRPr sz="31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150000"/>
        <a:buChar char="•"/>
        <a:defRPr sz="26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50000"/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50000"/>
        <a:buChar char="•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150000"/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39750" y="1268413"/>
            <a:ext cx="7918450" cy="1081087"/>
          </a:xfrm>
        </p:spPr>
        <p:txBody>
          <a:bodyPr/>
          <a:lstStyle/>
          <a:p>
            <a:pPr eaLnBrk="1" hangingPunct="1"/>
            <a:r>
              <a:rPr lang="cs-CZ" sz="2400" i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>
                <a:cs typeface="Arial" charset="0"/>
              </a:rPr>
              <a:t>VY_32_Inovace_03C_holidays II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5400" smtClean="0">
                <a:solidFill>
                  <a:srgbClr val="FF0000"/>
                </a:solidFill>
              </a:rPr>
              <a:t>HOLIDAYS  II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Talking about past actions</a:t>
            </a:r>
          </a:p>
          <a:p>
            <a:pPr eaLnBrk="1" hangingPunct="1"/>
            <a:r>
              <a:rPr lang="cs-CZ" smtClean="0"/>
              <a:t>MORE 2 / UNIT 3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Talk </a:t>
            </a:r>
            <a:r>
              <a:rPr lang="cs-CZ" b="1" smtClean="0">
                <a:latin typeface="Arial" charset="0"/>
              </a:rPr>
              <a:t>a</a:t>
            </a:r>
            <a:r>
              <a:rPr lang="cs-CZ" smtClean="0"/>
              <a:t>bout your holidays :</a:t>
            </a:r>
            <a:br>
              <a:rPr lang="cs-CZ" smtClean="0"/>
            </a:b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WHERE DID YOU GO LAST HOLIDAYS?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WHO DID YOU GO WITH?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HOW DID YOU GO THERE?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HOW LONG DID YOU STAY THERE?</a:t>
            </a:r>
          </a:p>
          <a:p>
            <a:pPr eaLnBrk="1" hangingPunct="1"/>
            <a:r>
              <a:rPr lang="cs-CZ" sz="2900" b="1" smtClean="0">
                <a:solidFill>
                  <a:srgbClr val="FF0000"/>
                </a:solidFill>
              </a:rPr>
              <a:t>WHAT DID YOU DO THERE?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algn="ctr" eaLnBrk="1" hangingPunct="1"/>
            <a:r>
              <a:rPr lang="cs-CZ" b="1" smtClean="0">
                <a:latin typeface="Comic Sans MS" pitchFamily="66" charset="0"/>
              </a:rPr>
              <a:t>Dvůr Králové</a:t>
            </a:r>
          </a:p>
        </p:txBody>
      </p:sp>
      <p:pic>
        <p:nvPicPr>
          <p:cNvPr id="12291" name="Picture 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4724400"/>
            <a:ext cx="1905000" cy="1266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2" name="Rectangle 6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to go on a school trip</a:t>
            </a:r>
          </a:p>
          <a:p>
            <a:pPr eaLnBrk="1" hangingPunct="1"/>
            <a:r>
              <a:rPr lang="cs-CZ" sz="2400" smtClean="0"/>
              <a:t>to visit the ZOO</a:t>
            </a:r>
          </a:p>
          <a:p>
            <a:pPr eaLnBrk="1" hangingPunct="1"/>
            <a:r>
              <a:rPr lang="cs-CZ" sz="2400" smtClean="0"/>
              <a:t>to hire a double-decker safaribus</a:t>
            </a:r>
          </a:p>
          <a:p>
            <a:pPr eaLnBrk="1" hangingPunct="1"/>
            <a:r>
              <a:rPr lang="cs-CZ" sz="2400" smtClean="0"/>
              <a:t>to see 200 animals from Africa - zebras, giraffes, antelopes</a:t>
            </a:r>
          </a:p>
          <a:p>
            <a:pPr eaLnBrk="1" hangingPunct="1"/>
            <a:r>
              <a:rPr lang="cs-CZ" sz="2400" smtClean="0"/>
              <a:t>to enjoy our meal in a garden restaurant</a:t>
            </a:r>
          </a:p>
        </p:txBody>
      </p:sp>
      <p:pic>
        <p:nvPicPr>
          <p:cNvPr id="12293" name="Picture 9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00338" y="4724400"/>
            <a:ext cx="1905000" cy="12001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4" name="Rectangle 7"/>
          <p:cNvSpPr>
            <a:spLocks noChangeArrowheads="1"/>
          </p:cNvSpPr>
          <p:nvPr/>
        </p:nvSpPr>
        <p:spPr bwMode="auto">
          <a:xfrm>
            <a:off x="4716463" y="1916113"/>
            <a:ext cx="377190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bg2"/>
              </a:buClr>
              <a:buSzPct val="70000"/>
              <a:buFont typeface="Wingdings" pitchFamily="2" charset="2"/>
              <a:buNone/>
            </a:pPr>
            <a:endParaRPr lang="cs-CZ" sz="2400"/>
          </a:p>
        </p:txBody>
      </p:sp>
      <p:pic>
        <p:nvPicPr>
          <p:cNvPr id="12295" name="Picture 11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313" y="1916113"/>
            <a:ext cx="4175125" cy="2592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b="1" smtClean="0">
                <a:latin typeface="Arial Unicode MS" pitchFamily="34" charset="-128"/>
              </a:rPr>
              <a:t>Koněpruské jeskyně</a:t>
            </a:r>
          </a:p>
        </p:txBody>
      </p:sp>
      <p:pic>
        <p:nvPicPr>
          <p:cNvPr id="13315" name="Picture 7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989138"/>
            <a:ext cx="3816350" cy="2087562"/>
          </a:xfrm>
        </p:spPr>
      </p:pic>
      <p:sp>
        <p:nvSpPr>
          <p:cNvPr id="13316" name="Rectangle 22"/>
          <p:cNvSpPr>
            <a:spLocks noGrp="1" noChangeArrowheads="1"/>
          </p:cNvSpPr>
          <p:nvPr>
            <p:ph sz="quarter" idx="2"/>
          </p:nvPr>
        </p:nvSpPr>
        <p:spPr>
          <a:xfrm>
            <a:off x="4686300" y="1905000"/>
            <a:ext cx="4133850" cy="1955800"/>
          </a:xfrm>
        </p:spPr>
        <p:txBody>
          <a:bodyPr/>
          <a:lstStyle/>
          <a:p>
            <a:pPr eaLnBrk="1" hangingPunct="1"/>
            <a:r>
              <a:rPr lang="cs-CZ" sz="2400" smtClean="0"/>
              <a:t>to go to the village of Koněprusy</a:t>
            </a:r>
          </a:p>
          <a:p>
            <a:pPr eaLnBrk="1" hangingPunct="1"/>
            <a:r>
              <a:rPr lang="cs-CZ" sz="2400" smtClean="0"/>
              <a:t>to visit the greatest cave system of Bohemia</a:t>
            </a:r>
          </a:p>
          <a:p>
            <a:pPr eaLnBrk="1" hangingPunct="1"/>
            <a:r>
              <a:rPr lang="cs-CZ" sz="2400" smtClean="0"/>
              <a:t>to walk 600 metres long rout of caves</a:t>
            </a:r>
          </a:p>
          <a:p>
            <a:pPr eaLnBrk="1" hangingPunct="1"/>
            <a:r>
              <a:rPr lang="cs-CZ" sz="2400" smtClean="0"/>
              <a:t>to se lots of beautiful stalaktites</a:t>
            </a:r>
          </a:p>
          <a:p>
            <a:pPr eaLnBrk="1" hangingPunct="1"/>
            <a:r>
              <a:rPr lang="cs-CZ" sz="2400" smtClean="0"/>
              <a:t>to watch bats sleeping in the caves</a:t>
            </a:r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  <a:p>
            <a:pPr eaLnBrk="1" hangingPunct="1"/>
            <a:endParaRPr lang="cs-CZ" sz="2400" smtClean="0"/>
          </a:p>
        </p:txBody>
      </p:sp>
      <p:pic>
        <p:nvPicPr>
          <p:cNvPr id="13318" name="Picture 2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4221163"/>
            <a:ext cx="3889375" cy="2087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2800" smtClean="0"/>
              <a:t>[</a:t>
            </a:r>
            <a:r>
              <a:rPr lang="cs-CZ" sz="2800" smtClean="0"/>
              <a:t>C</a:t>
            </a:r>
            <a:r>
              <a:rPr lang="en-US" sz="2800" smtClean="0"/>
              <a:t>it.</a:t>
            </a:r>
            <a:r>
              <a:rPr lang="cs-CZ" sz="2800" smtClean="0"/>
              <a:t> 2011-01-06</a:t>
            </a:r>
            <a:r>
              <a:rPr lang="en-US" sz="2800" smtClean="0"/>
              <a:t>]</a:t>
            </a:r>
            <a:r>
              <a:rPr lang="cs-CZ" sz="2800" smtClean="0"/>
              <a:t> d</a:t>
            </a:r>
            <a:r>
              <a:rPr lang="en-US" sz="2800" smtClean="0"/>
              <a:t>ostupn</a:t>
            </a:r>
            <a:r>
              <a:rPr lang="cs-CZ" sz="2800" smtClean="0"/>
              <a:t>ý</a:t>
            </a:r>
            <a:r>
              <a:rPr lang="en-US" sz="2800" smtClean="0"/>
              <a:t> po</a:t>
            </a:r>
            <a:r>
              <a:rPr lang="cs-CZ" sz="2800" smtClean="0"/>
              <a:t>d licencí Creative Commons na WWW:</a:t>
            </a:r>
          </a:p>
        </p:txBody>
      </p:sp>
      <p:sp>
        <p:nvSpPr>
          <p:cNvPr id="14339" name="Zástupný symbol pro obsah 6"/>
          <p:cNvSpPr>
            <a:spLocks noGrp="1"/>
          </p:cNvSpPr>
          <p:nvPr>
            <p:ph idx="1"/>
          </p:nvPr>
        </p:nvSpPr>
        <p:spPr>
          <a:xfrm>
            <a:off x="250825" y="1905000"/>
            <a:ext cx="8713788" cy="4038600"/>
          </a:xfrm>
        </p:spPr>
        <p:txBody>
          <a:bodyPr/>
          <a:lstStyle/>
          <a:p>
            <a:pPr eaLnBrk="1" hangingPunct="1"/>
            <a:r>
              <a:rPr lang="cs-CZ" sz="1800" smtClean="0"/>
              <a:t>http</a:t>
            </a:r>
            <a:r>
              <a:rPr lang="cs-CZ" sz="1800" dirty="0" smtClean="0"/>
              <a:t>://www.zoodvurkralove.cz/cs/</a:t>
            </a:r>
          </a:p>
          <a:p>
            <a:pPr eaLnBrk="1" hangingPunct="1"/>
            <a:r>
              <a:rPr lang="cs-CZ" sz="1800" dirty="0" smtClean="0"/>
              <a:t>http://cs.wikipedia.org/wiki/Soubor:Vchod_do_Kon%C4%9Bprusk%C3%BDch_jeskyn%C3%AD.jpg</a:t>
            </a:r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tudio">
  <a:themeElements>
    <a:clrScheme name="Studio 1">
      <a:dk1>
        <a:srgbClr val="000000"/>
      </a:dk1>
      <a:lt1>
        <a:srgbClr val="FFFFFF"/>
      </a:lt1>
      <a:dk2>
        <a:srgbClr val="336666"/>
      </a:dk2>
      <a:lt2>
        <a:srgbClr val="CCCC99"/>
      </a:lt2>
      <a:accent1>
        <a:srgbClr val="97CDCC"/>
      </a:accent1>
      <a:accent2>
        <a:srgbClr val="D6E0E0"/>
      </a:accent2>
      <a:accent3>
        <a:srgbClr val="FFFFFF"/>
      </a:accent3>
      <a:accent4>
        <a:srgbClr val="000000"/>
      </a:accent4>
      <a:accent5>
        <a:srgbClr val="C9E3E2"/>
      </a:accent5>
      <a:accent6>
        <a:srgbClr val="C2CBCB"/>
      </a:accent6>
      <a:hlink>
        <a:srgbClr val="99CC00"/>
      </a:hlink>
      <a:folHlink>
        <a:srgbClr val="336666"/>
      </a:folHlink>
    </a:clrScheme>
    <a:fontScheme name="Studio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tudio 1">
        <a:dk1>
          <a:srgbClr val="000000"/>
        </a:dk1>
        <a:lt1>
          <a:srgbClr val="FFFFFF"/>
        </a:lt1>
        <a:dk2>
          <a:srgbClr val="336666"/>
        </a:dk2>
        <a:lt2>
          <a:srgbClr val="CCCC99"/>
        </a:lt2>
        <a:accent1>
          <a:srgbClr val="97CDCC"/>
        </a:accent1>
        <a:accent2>
          <a:srgbClr val="D6E0E0"/>
        </a:accent2>
        <a:accent3>
          <a:srgbClr val="FFFFFF"/>
        </a:accent3>
        <a:accent4>
          <a:srgbClr val="000000"/>
        </a:accent4>
        <a:accent5>
          <a:srgbClr val="C9E3E2"/>
        </a:accent5>
        <a:accent6>
          <a:srgbClr val="C2CBCB"/>
        </a:accent6>
        <a:hlink>
          <a:srgbClr val="99CC00"/>
        </a:hlink>
        <a:folHlink>
          <a:srgbClr val="3366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2">
        <a:dk1>
          <a:srgbClr val="000000"/>
        </a:dk1>
        <a:lt1>
          <a:srgbClr val="FFFFFF"/>
        </a:lt1>
        <a:dk2>
          <a:srgbClr val="3732A0"/>
        </a:dk2>
        <a:lt2>
          <a:srgbClr val="666699"/>
        </a:lt2>
        <a:accent1>
          <a:srgbClr val="CCCCFF"/>
        </a:accent1>
        <a:accent2>
          <a:srgbClr val="009999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8A8A"/>
        </a:accent6>
        <a:hlink>
          <a:srgbClr val="3366CC"/>
        </a:hlink>
        <a:folHlink>
          <a:srgbClr val="9094B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3">
        <a:dk1>
          <a:srgbClr val="000000"/>
        </a:dk1>
        <a:lt1>
          <a:srgbClr val="FFFFFF"/>
        </a:lt1>
        <a:dk2>
          <a:srgbClr val="CD0505"/>
        </a:dk2>
        <a:lt2>
          <a:srgbClr val="5F5F5F"/>
        </a:lt2>
        <a:accent1>
          <a:srgbClr val="D2D5DE"/>
        </a:accent1>
        <a:accent2>
          <a:srgbClr val="D55757"/>
        </a:accent2>
        <a:accent3>
          <a:srgbClr val="FFFFFF"/>
        </a:accent3>
        <a:accent4>
          <a:srgbClr val="000000"/>
        </a:accent4>
        <a:accent5>
          <a:srgbClr val="E5E7EC"/>
        </a:accent5>
        <a:accent6>
          <a:srgbClr val="C14E4E"/>
        </a:accent6>
        <a:hlink>
          <a:srgbClr val="F42D1E"/>
        </a:hlink>
        <a:folHlink>
          <a:srgbClr val="7C849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4">
        <a:dk1>
          <a:srgbClr val="000000"/>
        </a:dk1>
        <a:lt1>
          <a:srgbClr val="FFFFFF"/>
        </a:lt1>
        <a:dk2>
          <a:srgbClr val="551A07"/>
        </a:dk2>
        <a:lt2>
          <a:srgbClr val="CC3300"/>
        </a:lt2>
        <a:accent1>
          <a:srgbClr val="F4B400"/>
        </a:accent1>
        <a:accent2>
          <a:srgbClr val="993300"/>
        </a:accent2>
        <a:accent3>
          <a:srgbClr val="FFFFFF"/>
        </a:accent3>
        <a:accent4>
          <a:srgbClr val="000000"/>
        </a:accent4>
        <a:accent5>
          <a:srgbClr val="F8D6AA"/>
        </a:accent5>
        <a:accent6>
          <a:srgbClr val="8A2D00"/>
        </a:accent6>
        <a:hlink>
          <a:srgbClr val="FF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5">
        <a:dk1>
          <a:srgbClr val="000000"/>
        </a:dk1>
        <a:lt1>
          <a:srgbClr val="FFFFFF"/>
        </a:lt1>
        <a:dk2>
          <a:srgbClr val="FF0000"/>
        </a:dk2>
        <a:lt2>
          <a:srgbClr val="FFCC00"/>
        </a:lt2>
        <a:accent1>
          <a:srgbClr val="66CC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008A00"/>
        </a:accent6>
        <a:hlink>
          <a:srgbClr val="FF3300"/>
        </a:hlink>
        <a:folHlink>
          <a:srgbClr val="66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udio 6">
        <a:dk1>
          <a:srgbClr val="666633"/>
        </a:dk1>
        <a:lt1>
          <a:srgbClr val="FFFFFF"/>
        </a:lt1>
        <a:dk2>
          <a:srgbClr val="000000"/>
        </a:dk2>
        <a:lt2>
          <a:srgbClr val="CC3300"/>
        </a:lt2>
        <a:accent1>
          <a:srgbClr val="808000"/>
        </a:accent1>
        <a:accent2>
          <a:srgbClr val="FF9900"/>
        </a:accent2>
        <a:accent3>
          <a:srgbClr val="AAAAAA"/>
        </a:accent3>
        <a:accent4>
          <a:srgbClr val="DADADA"/>
        </a:accent4>
        <a:accent5>
          <a:srgbClr val="C0C0AA"/>
        </a:accent5>
        <a:accent6>
          <a:srgbClr val="E78A00"/>
        </a:accent6>
        <a:hlink>
          <a:srgbClr val="CC6600"/>
        </a:hlink>
        <a:folHlink>
          <a:srgbClr val="434B1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7">
        <a:dk1>
          <a:srgbClr val="766997"/>
        </a:dk1>
        <a:lt1>
          <a:srgbClr val="FFFFFF"/>
        </a:lt1>
        <a:dk2>
          <a:srgbClr val="530901"/>
        </a:dk2>
        <a:lt2>
          <a:srgbClr val="FFFFFF"/>
        </a:lt2>
        <a:accent1>
          <a:srgbClr val="FF3300"/>
        </a:accent1>
        <a:accent2>
          <a:srgbClr val="CC6600"/>
        </a:accent2>
        <a:accent3>
          <a:srgbClr val="B3AAAA"/>
        </a:accent3>
        <a:accent4>
          <a:srgbClr val="DADADA"/>
        </a:accent4>
        <a:accent5>
          <a:srgbClr val="FFADAA"/>
        </a:accent5>
        <a:accent6>
          <a:srgbClr val="B95C00"/>
        </a:accent6>
        <a:hlink>
          <a:srgbClr val="FF9900"/>
        </a:hlink>
        <a:folHlink>
          <a:srgbClr val="99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8">
        <a:dk1>
          <a:srgbClr val="666699"/>
        </a:dk1>
        <a:lt1>
          <a:srgbClr val="FFFFFF"/>
        </a:lt1>
        <a:dk2>
          <a:srgbClr val="4C004C"/>
        </a:dk2>
        <a:lt2>
          <a:srgbClr val="FFFFFF"/>
        </a:lt2>
        <a:accent1>
          <a:srgbClr val="0099CC"/>
        </a:accent1>
        <a:accent2>
          <a:srgbClr val="993366"/>
        </a:accent2>
        <a:accent3>
          <a:srgbClr val="B2AAB2"/>
        </a:accent3>
        <a:accent4>
          <a:srgbClr val="DADADA"/>
        </a:accent4>
        <a:accent5>
          <a:srgbClr val="AACAE2"/>
        </a:accent5>
        <a:accent6>
          <a:srgbClr val="8A2D5C"/>
        </a:accent6>
        <a:hlink>
          <a:srgbClr val="99CC00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9">
        <a:dk1>
          <a:srgbClr val="565682"/>
        </a:dk1>
        <a:lt1>
          <a:srgbClr val="FFFFFF"/>
        </a:lt1>
        <a:dk2>
          <a:srgbClr val="1E1551"/>
        </a:dk2>
        <a:lt2>
          <a:srgbClr val="CCFFFF"/>
        </a:lt2>
        <a:accent1>
          <a:srgbClr val="33CCCC"/>
        </a:accent1>
        <a:accent2>
          <a:srgbClr val="009999"/>
        </a:accent2>
        <a:accent3>
          <a:srgbClr val="ABAAB3"/>
        </a:accent3>
        <a:accent4>
          <a:srgbClr val="DADADA"/>
        </a:accent4>
        <a:accent5>
          <a:srgbClr val="ADE2E2"/>
        </a:accent5>
        <a:accent6>
          <a:srgbClr val="008A8A"/>
        </a:accent6>
        <a:hlink>
          <a:srgbClr val="FF9900"/>
        </a:hlink>
        <a:folHlink>
          <a:srgbClr val="00598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udio 10">
        <a:dk1>
          <a:srgbClr val="CCCC99"/>
        </a:dk1>
        <a:lt1>
          <a:srgbClr val="FFFFFF"/>
        </a:lt1>
        <a:dk2>
          <a:srgbClr val="2E5D5C"/>
        </a:dk2>
        <a:lt2>
          <a:srgbClr val="FFFFFF"/>
        </a:lt2>
        <a:accent1>
          <a:srgbClr val="0099CC"/>
        </a:accent1>
        <a:accent2>
          <a:srgbClr val="D6E0E0"/>
        </a:accent2>
        <a:accent3>
          <a:srgbClr val="ADB6B5"/>
        </a:accent3>
        <a:accent4>
          <a:srgbClr val="DADADA"/>
        </a:accent4>
        <a:accent5>
          <a:srgbClr val="AACAE2"/>
        </a:accent5>
        <a:accent6>
          <a:srgbClr val="C2CBCB"/>
        </a:accent6>
        <a:hlink>
          <a:srgbClr val="CCCC99"/>
        </a:hlink>
        <a:folHlink>
          <a:srgbClr val="428A8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Studio</Template>
  <TotalTime>507</TotalTime>
  <Words>158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Studio</vt:lpstr>
      <vt:lpstr>Základní škola a Mateřská škola Choustník, okres Tábor</vt:lpstr>
      <vt:lpstr>HOLIDAYS  II</vt:lpstr>
      <vt:lpstr>Talk about your holidays : </vt:lpstr>
      <vt:lpstr>Dvůr Králové</vt:lpstr>
      <vt:lpstr>Koněpruské jeskyně</vt:lpstr>
      <vt:lpstr>[Cit. 2011-01-06] dostupný pod licencí Creative Commons na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HOLIDAYS</dc:title>
  <dc:creator>RedAce</dc:creator>
  <cp:lastModifiedBy>Krejzova</cp:lastModifiedBy>
  <cp:revision>21</cp:revision>
  <dcterms:created xsi:type="dcterms:W3CDTF">2010-12-28T11:03:52Z</dcterms:created>
  <dcterms:modified xsi:type="dcterms:W3CDTF">2012-03-10T10:27:05Z</dcterms:modified>
</cp:coreProperties>
</file>