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6" r:id="rId8"/>
    <p:sldId id="265" r:id="rId9"/>
    <p:sldId id="264" r:id="rId10"/>
    <p:sldId id="267" r:id="rId11"/>
    <p:sldId id="260" r:id="rId12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24.12.2012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dedit.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KDE_4.pn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sh_screenshot.png" TargetMode="External"/><Relationship Id="rId2" Type="http://schemas.openxmlformats.org/officeDocument/2006/relationships/hyperlink" Target="http://cs.wikipedia.org/wiki/Rozhran%C3%AD_%28informatika%2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cs.wikipedia.org/wiki/Soubor:KDE_4.png" TargetMode="External"/><Relationship Id="rId4" Type="http://schemas.openxmlformats.org/officeDocument/2006/relationships/hyperlink" Target="http://cs.wikipedia.org/wiki/Soubor:Fdedi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58760878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VY_32_INOVACE_IVT_1_KOT_17_ROZHRANI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14.10.2012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rozhraními počítače, hardwarovým i softwarovým. 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Rozhraní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Rozhraní</a:t>
            </a:r>
          </a:p>
          <a:p>
            <a:r>
              <a:rPr lang="cs-CZ" dirty="0" smtClean="0"/>
              <a:t>Hardwarové rozhraní</a:t>
            </a:r>
          </a:p>
          <a:p>
            <a:r>
              <a:rPr lang="cs-CZ" dirty="0" smtClean="0"/>
              <a:t>Uživatelské rozhraní</a:t>
            </a:r>
          </a:p>
          <a:p>
            <a:r>
              <a:rPr lang="cs-CZ" dirty="0" smtClean="0"/>
              <a:t>Příkazový řádek</a:t>
            </a:r>
          </a:p>
          <a:p>
            <a:r>
              <a:rPr lang="cs-CZ" dirty="0"/>
              <a:t>Textové uživatelské rozhraní </a:t>
            </a:r>
            <a:r>
              <a:rPr lang="cs-CZ" dirty="0" smtClean="0"/>
              <a:t>(TUI)</a:t>
            </a:r>
          </a:p>
          <a:p>
            <a:r>
              <a:rPr lang="cs-CZ" dirty="0" smtClean="0"/>
              <a:t>Grafické </a:t>
            </a:r>
            <a:r>
              <a:rPr lang="cs-CZ" dirty="0"/>
              <a:t>uživatelské rozhraní </a:t>
            </a:r>
            <a:r>
              <a:rPr lang="cs-CZ" dirty="0" smtClean="0"/>
              <a:t>(GUI)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Rozhraní </a:t>
            </a:r>
            <a:r>
              <a:rPr lang="cs-CZ" dirty="0" smtClean="0"/>
              <a:t>(angl.  Interface) </a:t>
            </a:r>
          </a:p>
          <a:p>
            <a:r>
              <a:rPr lang="cs-CZ" dirty="0"/>
              <a:t>Z</a:t>
            </a:r>
            <a:r>
              <a:rPr lang="cs-CZ" dirty="0" smtClean="0"/>
              <a:t>ařízení</a:t>
            </a:r>
            <a:r>
              <a:rPr lang="cs-CZ" dirty="0"/>
              <a:t>, program nebo formát, zajišťující správnou komunikaci a přenos dat mezi jinými zařízeními nebo </a:t>
            </a:r>
            <a:r>
              <a:rPr lang="cs-CZ" dirty="0" smtClean="0"/>
              <a:t>programy</a:t>
            </a:r>
          </a:p>
          <a:p>
            <a:r>
              <a:rPr lang="cs-CZ" dirty="0" smtClean="0"/>
              <a:t>Dělíme na</a:t>
            </a:r>
          </a:p>
          <a:p>
            <a:pPr lvl="1"/>
            <a:r>
              <a:rPr lang="cs-CZ" dirty="0" smtClean="0"/>
              <a:t>Hardwarové</a:t>
            </a:r>
          </a:p>
          <a:p>
            <a:pPr lvl="1"/>
            <a:r>
              <a:rPr lang="cs-CZ" dirty="0" smtClean="0"/>
              <a:t>Softwarové (Uživatelské)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064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Hardwarové rozhraní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Sběrnice (BUS)</a:t>
            </a:r>
          </a:p>
          <a:p>
            <a:pPr lvl="1"/>
            <a:r>
              <a:rPr lang="cs-CZ" dirty="0" smtClean="0"/>
              <a:t>Soustava </a:t>
            </a:r>
            <a:r>
              <a:rPr lang="cs-CZ" dirty="0"/>
              <a:t>vodičů </a:t>
            </a:r>
          </a:p>
          <a:p>
            <a:pPr lvl="1"/>
            <a:r>
              <a:rPr lang="cs-CZ" dirty="0" smtClean="0"/>
              <a:t>Přenos </a:t>
            </a:r>
            <a:r>
              <a:rPr lang="cs-CZ" dirty="0"/>
              <a:t>signálů mezi částmi počítače </a:t>
            </a:r>
          </a:p>
          <a:p>
            <a:r>
              <a:rPr lang="cs-CZ" dirty="0"/>
              <a:t>Rozdělení sběrnic </a:t>
            </a:r>
          </a:p>
          <a:p>
            <a:pPr lvl="1"/>
            <a:r>
              <a:rPr lang="cs-CZ" dirty="0"/>
              <a:t>Systémová sběrnice </a:t>
            </a:r>
            <a:r>
              <a:rPr lang="cs-CZ" dirty="0" smtClean="0"/>
              <a:t>- procesor</a:t>
            </a:r>
            <a:r>
              <a:rPr lang="cs-CZ" dirty="0"/>
              <a:t>, koprocesor, </a:t>
            </a:r>
            <a:r>
              <a:rPr lang="cs-CZ" dirty="0" err="1"/>
              <a:t>cache</a:t>
            </a:r>
            <a:r>
              <a:rPr lang="cs-CZ" dirty="0"/>
              <a:t> paměť, operační paměť </a:t>
            </a:r>
          </a:p>
          <a:p>
            <a:pPr lvl="1"/>
            <a:r>
              <a:rPr lang="cs-CZ" dirty="0"/>
              <a:t>Rozšiřující </a:t>
            </a:r>
            <a:r>
              <a:rPr lang="cs-CZ" dirty="0" smtClean="0"/>
              <a:t>sběrnice - </a:t>
            </a:r>
            <a:r>
              <a:rPr lang="cs-CZ" dirty="0"/>
              <a:t>zvukové karty, grafické karty, řadiče disků </a:t>
            </a:r>
          </a:p>
          <a:p>
            <a:r>
              <a:rPr lang="cs-CZ" dirty="0" smtClean="0"/>
              <a:t>Typy sběrnic</a:t>
            </a:r>
          </a:p>
          <a:p>
            <a:pPr lvl="1"/>
            <a:r>
              <a:rPr lang="cs-CZ" dirty="0" smtClean="0"/>
              <a:t>PCI, PCI-Express, AGP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519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Uživatelské rozhraní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Souhrn </a:t>
            </a:r>
            <a:r>
              <a:rPr lang="cs-CZ" dirty="0"/>
              <a:t>způsobů, jakými lidé (uživatelé) ovlivňují chování strojů, zařízení, počítačových programů či komplexních </a:t>
            </a:r>
            <a:r>
              <a:rPr lang="cs-CZ" dirty="0" smtClean="0"/>
              <a:t>systémů</a:t>
            </a:r>
          </a:p>
          <a:p>
            <a:r>
              <a:rPr lang="cs-CZ" dirty="0"/>
              <a:t>Uživatelské rozhraní počítače zpracovává:</a:t>
            </a:r>
          </a:p>
          <a:p>
            <a:pPr lvl="1"/>
            <a:r>
              <a:rPr lang="cs-CZ" dirty="0"/>
              <a:t>vstupy od uživatele, kterými se prostředí ovládá</a:t>
            </a:r>
          </a:p>
          <a:p>
            <a:pPr lvl="1"/>
            <a:r>
              <a:rPr lang="cs-CZ" dirty="0"/>
              <a:t>výstupy, které prezentují výsledky uživatelových </a:t>
            </a:r>
            <a:r>
              <a:rPr lang="cs-CZ" dirty="0" smtClean="0"/>
              <a:t>vstupů</a:t>
            </a:r>
          </a:p>
          <a:p>
            <a:r>
              <a:rPr lang="cs-CZ" dirty="0" smtClean="0"/>
              <a:t>Typy rozhraní</a:t>
            </a:r>
          </a:p>
          <a:p>
            <a:pPr lvl="1"/>
            <a:r>
              <a:rPr lang="cs-CZ" dirty="0"/>
              <a:t>příkazový řádek – příkazy se zadávají zápisem pomocí </a:t>
            </a:r>
            <a:r>
              <a:rPr lang="cs-CZ" dirty="0" smtClean="0"/>
              <a:t>klávesnice</a:t>
            </a:r>
          </a:p>
          <a:p>
            <a:pPr lvl="1"/>
            <a:r>
              <a:rPr lang="cs-CZ" dirty="0"/>
              <a:t>textové uživatelské rozhraní – s menu, tlačítky, ovládání </a:t>
            </a:r>
            <a:r>
              <a:rPr lang="cs-CZ" dirty="0" smtClean="0"/>
              <a:t>klávesnicí</a:t>
            </a:r>
          </a:p>
          <a:p>
            <a:pPr lvl="1"/>
            <a:r>
              <a:rPr lang="cs-CZ" dirty="0" smtClean="0"/>
              <a:t>grafické </a:t>
            </a:r>
            <a:r>
              <a:rPr lang="cs-CZ" dirty="0"/>
              <a:t>uživatelské rozhraní – nejrozšířenější rozhraní pro desktop</a:t>
            </a:r>
          </a:p>
          <a:p>
            <a:pPr lvl="1"/>
            <a:r>
              <a:rPr lang="cs-CZ" dirty="0" smtClean="0"/>
              <a:t>braillský </a:t>
            </a:r>
            <a:r>
              <a:rPr lang="cs-CZ" dirty="0"/>
              <a:t>řádek – zařízení pro převod textu do slepeckého písma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01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4385309" cy="5370153"/>
          </a:xfrm>
        </p:spPr>
        <p:txBody>
          <a:bodyPr/>
          <a:lstStyle/>
          <a:p>
            <a:r>
              <a:rPr lang="cs-CZ" dirty="0" smtClean="0"/>
              <a:t>Komunikace s PC </a:t>
            </a:r>
            <a:r>
              <a:rPr lang="cs-CZ" dirty="0"/>
              <a:t>zapisováním příkazů do příkazového </a:t>
            </a:r>
            <a:r>
              <a:rPr lang="cs-CZ" dirty="0" smtClean="0"/>
              <a:t>řádku</a:t>
            </a:r>
          </a:p>
          <a:p>
            <a:r>
              <a:rPr lang="cs-CZ" dirty="0" smtClean="0"/>
              <a:t>Nevyužívá </a:t>
            </a:r>
            <a:r>
              <a:rPr lang="cs-CZ" dirty="0"/>
              <a:t>m</a:t>
            </a:r>
            <a:r>
              <a:rPr lang="cs-CZ" dirty="0" smtClean="0"/>
              <a:t>yš </a:t>
            </a:r>
            <a:r>
              <a:rPr lang="cs-CZ" dirty="0"/>
              <a:t>ani </a:t>
            </a:r>
            <a:r>
              <a:rPr lang="cs-CZ" dirty="0" smtClean="0"/>
              <a:t>menu</a:t>
            </a:r>
          </a:p>
          <a:p>
            <a:r>
              <a:rPr lang="cs-CZ" dirty="0"/>
              <a:t>N</a:t>
            </a:r>
            <a:r>
              <a:rPr lang="cs-CZ" dirty="0" smtClean="0"/>
              <a:t>edovede </a:t>
            </a:r>
            <a:r>
              <a:rPr lang="cs-CZ" dirty="0"/>
              <a:t>pracovat s celou plochou </a:t>
            </a:r>
            <a:r>
              <a:rPr lang="cs-CZ" dirty="0" smtClean="0"/>
              <a:t>obrazovky</a:t>
            </a:r>
          </a:p>
          <a:p>
            <a:r>
              <a:rPr lang="cs-CZ" dirty="0" smtClean="0"/>
              <a:t>UNIX, DOS, Windows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700" y="1196975"/>
            <a:ext cx="4191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41501" y="6978650"/>
            <a:ext cx="7696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KAHLIL88. </a:t>
            </a:r>
            <a:r>
              <a:rPr lang="cs-CZ" sz="1200" i="1" dirty="0"/>
              <a:t>Příkazový řádek</a:t>
            </a:r>
            <a:r>
              <a:rPr lang="cs-CZ" sz="1200" dirty="0"/>
              <a:t> [online]. [cit. </a:t>
            </a:r>
            <a:r>
              <a:rPr lang="cs-CZ" sz="1200" dirty="0" smtClean="0"/>
              <a:t>14.10.2012</a:t>
            </a:r>
            <a:r>
              <a:rPr lang="cs-CZ" sz="1200" dirty="0"/>
              <a:t>]. Dostupný pod licencí GNU General Public </a:t>
            </a:r>
            <a:r>
              <a:rPr lang="cs-CZ" sz="1200" dirty="0" err="1"/>
              <a:t>License</a:t>
            </a:r>
            <a:r>
              <a:rPr lang="cs-CZ" sz="1200" dirty="0"/>
              <a:t> na WWW: http://</a:t>
            </a:r>
            <a:r>
              <a:rPr lang="cs-CZ" sz="1200" dirty="0" smtClean="0"/>
              <a:t>cs.wikipedia.org/wiki/Soubor:Bash_screenshot.png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96569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Textové uživatelské rozhraní (</a:t>
            </a:r>
            <a:r>
              <a:rPr lang="cs-CZ" dirty="0" err="1" smtClean="0"/>
              <a:t>tui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ezistupeň </a:t>
            </a:r>
            <a:r>
              <a:rPr lang="cs-CZ" dirty="0"/>
              <a:t>mezi rozhraním příkazové řádky (CLI) a grafickým uživatelským rozhraním (</a:t>
            </a:r>
            <a:r>
              <a:rPr lang="cs-CZ" dirty="0" smtClean="0"/>
              <a:t>GUI)</a:t>
            </a:r>
          </a:p>
          <a:p>
            <a:r>
              <a:rPr lang="cs-CZ" dirty="0" smtClean="0"/>
              <a:t>Pracuje </a:t>
            </a:r>
            <a:r>
              <a:rPr lang="cs-CZ" dirty="0"/>
              <a:t>v textovém režimu (textový terminál</a:t>
            </a:r>
            <a:r>
              <a:rPr lang="cs-CZ" dirty="0" smtClean="0"/>
              <a:t>)</a:t>
            </a:r>
          </a:p>
          <a:p>
            <a:r>
              <a:rPr lang="cs-CZ" dirty="0" smtClean="0"/>
              <a:t>MS DOS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0" y="3397250"/>
            <a:ext cx="6096000" cy="3386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03500" y="6826917"/>
            <a:ext cx="60959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NTOSKRNL VXE. </a:t>
            </a:r>
            <a:r>
              <a:rPr lang="cs-CZ" sz="1200" i="1" dirty="0"/>
              <a:t>Textové uživatelské rozhraní</a:t>
            </a:r>
            <a:r>
              <a:rPr lang="cs-CZ" sz="1200" dirty="0"/>
              <a:t> [online]. [cit. 14.10.2012]. Dostupný pod licencí GNU General Public </a:t>
            </a:r>
            <a:r>
              <a:rPr lang="cs-CZ" sz="1200" dirty="0" err="1"/>
              <a:t>License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http://cs.wikipedia.org/wiki/Soubor:Fdedit.png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70669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uživatelské rozhraní (</a:t>
            </a:r>
            <a:r>
              <a:rPr lang="cs-CZ" dirty="0" err="1" smtClean="0"/>
              <a:t>gui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U</a:t>
            </a:r>
            <a:r>
              <a:rPr lang="cs-CZ" dirty="0" smtClean="0"/>
              <a:t>možňuje </a:t>
            </a:r>
            <a:r>
              <a:rPr lang="cs-CZ" dirty="0"/>
              <a:t>ovládat počítač pomocí interaktivních grafických ovládacích </a:t>
            </a:r>
            <a:r>
              <a:rPr lang="cs-CZ" dirty="0" smtClean="0"/>
              <a:t>prvků</a:t>
            </a:r>
          </a:p>
          <a:p>
            <a:r>
              <a:rPr lang="cs-CZ" dirty="0" smtClean="0"/>
              <a:t>Využívá </a:t>
            </a:r>
            <a:r>
              <a:rPr lang="cs-CZ" dirty="0"/>
              <a:t>okna, ve kterých programy zobrazují svůj </a:t>
            </a:r>
            <a:r>
              <a:rPr lang="cs-CZ" dirty="0" smtClean="0"/>
              <a:t>výstup</a:t>
            </a:r>
          </a:p>
          <a:p>
            <a:r>
              <a:rPr lang="cs-CZ" dirty="0"/>
              <a:t>G</a:t>
            </a:r>
            <a:r>
              <a:rPr lang="cs-CZ" dirty="0" smtClean="0"/>
              <a:t>rafické </a:t>
            </a:r>
            <a:r>
              <a:rPr lang="cs-CZ" dirty="0"/>
              <a:t>vstupní </a:t>
            </a:r>
            <a:r>
              <a:rPr lang="cs-CZ" dirty="0" smtClean="0"/>
              <a:t>prvky</a:t>
            </a:r>
          </a:p>
          <a:p>
            <a:pPr lvl="1"/>
            <a:r>
              <a:rPr lang="cs-CZ" dirty="0" smtClean="0"/>
              <a:t>Menu</a:t>
            </a:r>
          </a:p>
          <a:p>
            <a:pPr lvl="1"/>
            <a:r>
              <a:rPr lang="cs-CZ" dirty="0" smtClean="0"/>
              <a:t>Ikony</a:t>
            </a:r>
          </a:p>
          <a:p>
            <a:pPr lvl="1"/>
            <a:r>
              <a:rPr lang="cs-CZ" dirty="0" smtClean="0"/>
              <a:t>Tlačítka</a:t>
            </a:r>
            <a:endParaRPr lang="cs-CZ" dirty="0"/>
          </a:p>
          <a:p>
            <a:pPr lvl="1"/>
            <a:r>
              <a:rPr lang="cs-CZ" dirty="0" smtClean="0"/>
              <a:t>Posuvníky</a:t>
            </a:r>
          </a:p>
          <a:p>
            <a:pPr lvl="1"/>
            <a:r>
              <a:rPr lang="cs-CZ" dirty="0"/>
              <a:t>F</a:t>
            </a:r>
            <a:r>
              <a:rPr lang="cs-CZ" dirty="0" smtClean="0"/>
              <a:t>ormuláře aj.</a:t>
            </a:r>
            <a:endParaRPr lang="cs-CZ" dirty="0"/>
          </a:p>
          <a:p>
            <a:r>
              <a:rPr lang="cs-CZ" dirty="0" smtClean="0"/>
              <a:t>Použito v </a:t>
            </a:r>
            <a:r>
              <a:rPr lang="cs-CZ" dirty="0" err="1" smtClean="0"/>
              <a:t>MacOS</a:t>
            </a:r>
            <a:r>
              <a:rPr lang="cs-CZ" dirty="0" smtClean="0"/>
              <a:t> a Windows a Linux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713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0900" y="6521450"/>
            <a:ext cx="7924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KDE. </a:t>
            </a:r>
            <a:r>
              <a:rPr lang="cs-CZ" sz="1200" i="1" dirty="0"/>
              <a:t>Grafické uživatelské rozhraní</a:t>
            </a:r>
            <a:r>
              <a:rPr lang="cs-CZ" sz="1200" dirty="0"/>
              <a:t> [online]. [cit. 14.10.2012]. Dostupný pod licencí GNU General Public </a:t>
            </a:r>
            <a:r>
              <a:rPr lang="cs-CZ" sz="1200" dirty="0" err="1"/>
              <a:t>License</a:t>
            </a:r>
            <a:r>
              <a:rPr lang="cs-CZ" sz="1200" dirty="0"/>
              <a:t> na WWW: </a:t>
            </a:r>
            <a:r>
              <a:rPr lang="cs-CZ" sz="1200" dirty="0">
                <a:hlinkClick r:id="rId2"/>
              </a:rPr>
              <a:t>http://cs.wikipedia.org/wiki/Soubor:KDE_4.png</a:t>
            </a:r>
            <a:endParaRPr lang="cs-CZ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00" y="1016000"/>
            <a:ext cx="8199120" cy="512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415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/>
              <a:t>Rozhraní (informatika).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1. 12. 2012 [cit. 2012-10-14]. Dostupné z: </a:t>
            </a:r>
            <a:r>
              <a:rPr lang="cs-CZ" sz="2800" dirty="0">
                <a:hlinkClick r:id="rId2"/>
              </a:rPr>
              <a:t>http://cs.wikipedia.org/wiki/Rozhran%C3%AD_%</a:t>
            </a:r>
            <a:r>
              <a:rPr lang="cs-CZ" sz="2800" dirty="0" smtClean="0">
                <a:hlinkClick r:id="rId2"/>
              </a:rPr>
              <a:t>28informatika%29</a:t>
            </a:r>
            <a:endParaRPr lang="cs-CZ" sz="2800" dirty="0"/>
          </a:p>
          <a:p>
            <a:r>
              <a:rPr lang="cs-CZ" sz="2800" dirty="0" smtClean="0"/>
              <a:t>KAHLIL88</a:t>
            </a:r>
            <a:r>
              <a:rPr lang="cs-CZ" sz="2800" dirty="0"/>
              <a:t>. </a:t>
            </a:r>
            <a:r>
              <a:rPr lang="cs-CZ" sz="2800" i="1" dirty="0"/>
              <a:t>Příkazový řádek</a:t>
            </a:r>
            <a:r>
              <a:rPr lang="cs-CZ" sz="2800" dirty="0"/>
              <a:t> [online]. [cit. 14.10.2012]. Dostupný pod licencí GNU General Public </a:t>
            </a:r>
            <a:r>
              <a:rPr lang="cs-CZ" sz="2800" dirty="0" err="1"/>
              <a:t>License</a:t>
            </a:r>
            <a:r>
              <a:rPr lang="cs-CZ" sz="2800" dirty="0"/>
              <a:t> na WWW: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cs.wikipedia.org/wiki/Soubor:Bash_screenshot.png</a:t>
            </a:r>
            <a:endParaRPr lang="cs-CZ" sz="2800" dirty="0" smtClean="0"/>
          </a:p>
          <a:p>
            <a:r>
              <a:rPr lang="cs-CZ" dirty="0"/>
              <a:t>NTOSKRNL VXE. </a:t>
            </a:r>
            <a:r>
              <a:rPr lang="cs-CZ" i="1" dirty="0"/>
              <a:t>Textové uživatelské rozhraní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GNU General Public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cs.wikipedia.org/wiki/Soubor:Fdedit.png</a:t>
            </a:r>
            <a:endParaRPr lang="cs-CZ" dirty="0" smtClean="0"/>
          </a:p>
          <a:p>
            <a:r>
              <a:rPr lang="cs-CZ" dirty="0"/>
              <a:t>KDE. </a:t>
            </a:r>
            <a:r>
              <a:rPr lang="cs-CZ" i="1" dirty="0"/>
              <a:t>Grafické uživatelské rozhraní</a:t>
            </a:r>
            <a:r>
              <a:rPr lang="cs-CZ" dirty="0"/>
              <a:t> [online]. [cit. </a:t>
            </a:r>
            <a:r>
              <a:rPr lang="cs-CZ" dirty="0" smtClean="0"/>
              <a:t>14.10.2012</a:t>
            </a:r>
            <a:r>
              <a:rPr lang="cs-CZ" dirty="0"/>
              <a:t>]. Dostupný pod licencí GNU General Public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cs.wikipedia.org/wiki/Soubor:KDE_4.png</a:t>
            </a:r>
            <a:endParaRPr lang="cs-CZ" dirty="0" smtClean="0"/>
          </a:p>
          <a:p>
            <a:endParaRPr lang="cs-CZ" dirty="0"/>
          </a:p>
          <a:p>
            <a:endParaRPr lang="cs-CZ" sz="2800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</TotalTime>
  <Words>550</Words>
  <Application>Microsoft Office PowerPoint</Application>
  <PresentationFormat>Vlastní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Rozhraní</vt:lpstr>
      <vt:lpstr>Obsah</vt:lpstr>
      <vt:lpstr>Rozhraní</vt:lpstr>
      <vt:lpstr>Hardwarové rozhraní</vt:lpstr>
      <vt:lpstr>Uživatelské rozhraní</vt:lpstr>
      <vt:lpstr>Příkazový řádek</vt:lpstr>
      <vt:lpstr>Textové uživatelské rozhraní (tui)</vt:lpstr>
      <vt:lpstr>Grafické uživatelské rozhraní (gui)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35</cp:revision>
  <dcterms:created xsi:type="dcterms:W3CDTF">2006-08-16T00:00:00Z</dcterms:created>
  <dcterms:modified xsi:type="dcterms:W3CDTF">2012-12-24T09:58:07Z</dcterms:modified>
</cp:coreProperties>
</file>