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60" r:id="rId2"/>
    <p:sldId id="256" r:id="rId3"/>
    <p:sldId id="258" r:id="rId4"/>
    <p:sldId id="257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DE724C-1B27-416A-A21C-DAEA683FD4CF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9BE64E-C9E8-48BC-836E-82FF3594F1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0272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FFA060-7266-4161-852D-D7EF53676C5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020533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9BE64E-C9E8-48BC-836E-82FF3594F14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49232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9BE64E-C9E8-48BC-836E-82FF3594F143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42534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9BE64E-C9E8-48BC-836E-82FF3594F143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31911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9BE64E-C9E8-48BC-836E-82FF3594F143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67315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017D54D9-5C18-40A9-BCBE-EBF2C48222D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A1C25C25-1746-4074-AB4C-3024B32B1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017D54D9-5C18-40A9-BCBE-EBF2C48222D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A1C25C25-1746-4074-AB4C-3024B32B1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017D54D9-5C18-40A9-BCBE-EBF2C48222D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A1C25C25-1746-4074-AB4C-3024B32B1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017D54D9-5C18-40A9-BCBE-EBF2C48222D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A1C25C25-1746-4074-AB4C-3024B32B1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017D54D9-5C18-40A9-BCBE-EBF2C48222D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A1C25C25-1746-4074-AB4C-3024B32B1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017D54D9-5C18-40A9-BCBE-EBF2C48222D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A1C25C25-1746-4074-AB4C-3024B32B1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017D54D9-5C18-40A9-BCBE-EBF2C48222D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A1C25C25-1746-4074-AB4C-3024B32B1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017D54D9-5C18-40A9-BCBE-EBF2C48222D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A1C25C25-1746-4074-AB4C-3024B32B1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017D54D9-5C18-40A9-BCBE-EBF2C48222D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A1C25C25-1746-4074-AB4C-3024B32B1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017D54D9-5C18-40A9-BCBE-EBF2C48222D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A1C25C25-1746-4074-AB4C-3024B32B1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017D54D9-5C18-40A9-BCBE-EBF2C48222D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A1C25C25-1746-4074-AB4C-3024B32B1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017D54D9-5C18-40A9-BCBE-EBF2C48222D0}" type="datetimeFigureOut">
              <a:rPr lang="cs-CZ" smtClean="0"/>
              <a:pPr/>
              <a:t>27.12.2012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C25C25-1746-4074-AB4C-3024B32B180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43088" y="549275"/>
            <a:ext cx="5399087" cy="105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 4"/>
          <p:cNvSpPr>
            <a:spLocks/>
          </p:cNvSpPr>
          <p:nvPr/>
        </p:nvSpPr>
        <p:spPr>
          <a:xfrm>
            <a:off x="2170113" y="1989138"/>
            <a:ext cx="4803775" cy="4140200"/>
          </a:xfrm>
          <a:prstGeom prst="roundRect">
            <a:avLst/>
          </a:prstGeom>
          <a:solidFill>
            <a:srgbClr val="F8DE9E"/>
          </a:solidFill>
          <a:ln w="25400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anchor="ctr"/>
          <a:lstStyle/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Název školy: Soukromá základní škola Adélka, o.p.s.</a:t>
            </a:r>
            <a:endParaRPr lang="cs-CZ" sz="110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Autor: Martin Anderle </a:t>
            </a:r>
            <a:endParaRPr lang="cs-CZ" sz="110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Název: 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VY_32_INOVACE_31_</a:t>
            </a:r>
            <a:endParaRPr lang="cs-CZ" sz="110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Téma: 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Rychlost</a:t>
            </a:r>
            <a:endParaRPr lang="cs-CZ" sz="110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Číslo projektu: CZ.1.07/1.4.00/21.3045</a:t>
            </a:r>
            <a:endParaRPr lang="cs-CZ" sz="110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r>
              <a:rPr lang="cs-CZ" sz="1200" dirty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Anotace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: </a:t>
            </a:r>
            <a:r>
              <a:rPr lang="cs-CZ" sz="1100" dirty="0" smtClean="0">
                <a:solidFill>
                  <a:srgbClr val="000000"/>
                </a:solidFill>
                <a:latin typeface="Arial"/>
                <a:ea typeface="Calibri"/>
                <a:cs typeface="Times New Roman"/>
              </a:rPr>
              <a:t>příklady </a:t>
            </a:r>
            <a:endParaRPr lang="cs-CZ" sz="105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Times New Roman"/>
              <a:buChar char="•"/>
              <a:tabLst>
                <a:tab pos="457200" algn="l"/>
              </a:tabLst>
              <a:defRPr/>
            </a:pPr>
            <a:endParaRPr lang="cs-CZ" sz="1100" dirty="0">
              <a:solidFill>
                <a:prstClr val="black"/>
              </a:solidFill>
              <a:ea typeface="Calibri"/>
              <a:cs typeface="Times New Roman"/>
            </a:endParaRPr>
          </a:p>
          <a:p>
            <a:pPr algn="ctr">
              <a:lnSpc>
                <a:spcPct val="115000"/>
              </a:lnSpc>
              <a:spcAft>
                <a:spcPts val="1000"/>
              </a:spcAft>
              <a:defRPr/>
            </a:pPr>
            <a:r>
              <a:rPr lang="cs-CZ" sz="1100" dirty="0">
                <a:solidFill>
                  <a:prstClr val="black"/>
                </a:solidFill>
                <a:ea typeface="Calibri"/>
                <a:cs typeface="Times New Roman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xmlns="" val="2382067837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RYCHLOST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5021111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RYCHLOST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Traktor jede 50 km/h.</a:t>
            </a:r>
          </a:p>
          <a:p>
            <a:pPr marL="0" indent="0">
              <a:buNone/>
            </a:pPr>
            <a:r>
              <a:rPr lang="cs-CZ" dirty="0" smtClean="0"/>
              <a:t>Auto jede 60 km/h.</a:t>
            </a:r>
          </a:p>
          <a:p>
            <a:pPr marL="0" indent="0">
              <a:buNone/>
            </a:pPr>
            <a:r>
              <a:rPr lang="cs-CZ" dirty="0" smtClean="0"/>
              <a:t>Traktor má 2 h náskok. </a:t>
            </a:r>
          </a:p>
          <a:p>
            <a:pPr marL="0" indent="0">
              <a:buNone/>
            </a:pPr>
            <a:r>
              <a:rPr lang="cs-CZ" dirty="0" smtClean="0"/>
              <a:t>Za jak dlouho ho auto dohoní?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95359350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RYCHLOST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Petr jde 2 km/h. Adam jde </a:t>
            </a:r>
            <a:r>
              <a:rPr lang="cs-CZ" dirty="0" smtClean="0"/>
              <a:t>              4 </a:t>
            </a:r>
            <a:r>
              <a:rPr lang="cs-CZ" dirty="0" smtClean="0"/>
              <a:t>km/h. Kdy ho dohoní, </a:t>
            </a:r>
            <a:r>
              <a:rPr lang="cs-CZ" dirty="0" smtClean="0"/>
              <a:t>              má-li </a:t>
            </a:r>
            <a:r>
              <a:rPr lang="cs-CZ" dirty="0" smtClean="0"/>
              <a:t>Petr 1 h náskok? </a:t>
            </a:r>
          </a:p>
        </p:txBody>
      </p:sp>
    </p:spTree>
    <p:extLst>
      <p:ext uri="{BB962C8B-B14F-4D97-AF65-F5344CB8AC3E}">
        <p14:creationId xmlns:p14="http://schemas.microsoft.com/office/powerpoint/2010/main" xmlns="" val="171570732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ŘEŠENÍ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Ú 1: za 1O h</a:t>
            </a:r>
          </a:p>
          <a:p>
            <a:pPr marL="0" indent="0">
              <a:buNone/>
            </a:pPr>
            <a:r>
              <a:rPr lang="cs-CZ" dirty="0" smtClean="0"/>
              <a:t>Ú 2: za 1 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8953225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Kilter">
  <a:themeElements>
    <a:clrScheme name="Kilter">
      <a:dk1>
        <a:sysClr val="windowText" lastClr="000000"/>
      </a:dk1>
      <a:lt1>
        <a:sysClr val="window" lastClr="FFFFFF"/>
      </a:lt1>
      <a:dk2>
        <a:srgbClr val="318FC5"/>
      </a:dk2>
      <a:lt2>
        <a:srgbClr val="AEE8FB"/>
      </a:lt2>
      <a:accent1>
        <a:srgbClr val="76C5EF"/>
      </a:accent1>
      <a:accent2>
        <a:srgbClr val="FEA022"/>
      </a:accent2>
      <a:accent3>
        <a:srgbClr val="FF6700"/>
      </a:accent3>
      <a:accent4>
        <a:srgbClr val="70A525"/>
      </a:accent4>
      <a:accent5>
        <a:srgbClr val="A5D848"/>
      </a:accent5>
      <a:accent6>
        <a:srgbClr val="20768C"/>
      </a:accent6>
      <a:hlink>
        <a:srgbClr val="7AB6E8"/>
      </a:hlink>
      <a:folHlink>
        <a:srgbClr val="83B0D3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Pořádek</Template>
  <TotalTime>7</TotalTime>
  <Words>94</Words>
  <Application>Microsoft Office PowerPoint</Application>
  <PresentationFormat>Předvádění na obrazovce (4:3)</PresentationFormat>
  <Paragraphs>24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Kilter</vt:lpstr>
      <vt:lpstr>Snímek 1</vt:lpstr>
      <vt:lpstr>RYCHLOST </vt:lpstr>
      <vt:lpstr>RYCHLOST 1</vt:lpstr>
      <vt:lpstr>RYCHLOST 2</vt:lpstr>
      <vt:lpstr>ŘEŠENÍ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RYCHLOST </dc:title>
  <dc:creator>m</dc:creator>
  <cp:lastModifiedBy>Dum</cp:lastModifiedBy>
  <cp:revision>3</cp:revision>
  <dcterms:created xsi:type="dcterms:W3CDTF">2012-12-24T13:26:06Z</dcterms:created>
  <dcterms:modified xsi:type="dcterms:W3CDTF">2012-12-27T13:20:02Z</dcterms:modified>
</cp:coreProperties>
</file>