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56" r:id="rId3"/>
    <p:sldId id="262" r:id="rId4"/>
    <p:sldId id="257" r:id="rId5"/>
    <p:sldId id="264" r:id="rId6"/>
    <p:sldId id="265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18F906-2609-4351-8A26-F076EB287516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122A12-B567-4CDD-820B-D9FA014EF9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051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8A744-F5BF-420E-81B7-92555F5F35A6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3E15-B113-41E4-8049-4B10F5CDFAE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8A744-F5BF-420E-81B7-92555F5F35A6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3E15-B113-41E4-8049-4B10F5CDF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8A744-F5BF-420E-81B7-92555F5F35A6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3E15-B113-41E4-8049-4B10F5CDFA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8A744-F5BF-420E-81B7-92555F5F35A6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3E15-B113-41E4-8049-4B10F5CDF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8A744-F5BF-420E-81B7-92555F5F35A6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3E15-B113-41E4-8049-4B10F5CDFAE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8A744-F5BF-420E-81B7-92555F5F35A6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3E15-B113-41E4-8049-4B10F5CDF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8A744-F5BF-420E-81B7-92555F5F35A6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3E15-B113-41E4-8049-4B10F5CDF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8A744-F5BF-420E-81B7-92555F5F35A6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3E15-B113-41E4-8049-4B10F5CDFAE8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8A744-F5BF-420E-81B7-92555F5F35A6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3E15-B113-41E4-8049-4B10F5CDF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8A744-F5BF-420E-81B7-92555F5F35A6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3E15-B113-41E4-8049-4B10F5CDF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8A744-F5BF-420E-81B7-92555F5F35A6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3E15-B113-41E4-8049-4B10F5CDFA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3A78A744-F5BF-420E-81B7-92555F5F35A6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2D0A3E15-B113-41E4-8049-4B10F5CDFA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cs typeface="Arial" charset="0"/>
              </a:rPr>
              <a:t>VY_32_Inovace_10A_daily </a:t>
            </a:r>
            <a:r>
              <a:rPr lang="cs-CZ" sz="3200" b="1" dirty="0" err="1" smtClean="0">
                <a:cs typeface="Arial" charset="0"/>
              </a:rPr>
              <a:t>routine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2283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life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DAILY ROUTINE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774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301208"/>
            <a:ext cx="6781800" cy="87099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What´s</a:t>
            </a:r>
            <a:r>
              <a:rPr lang="cs-CZ" b="1" dirty="0" smtClean="0">
                <a:solidFill>
                  <a:srgbClr val="FF0000"/>
                </a:solidFill>
              </a:rPr>
              <a:t>  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  </a:t>
            </a:r>
            <a:r>
              <a:rPr lang="cs-CZ" b="1" dirty="0" err="1" smtClean="0">
                <a:solidFill>
                  <a:srgbClr val="FF0000"/>
                </a:solidFill>
              </a:rPr>
              <a:t>time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err="1" smtClean="0">
                <a:solidFill>
                  <a:srgbClr val="FF0000"/>
                </a:solidFill>
              </a:rPr>
              <a:t>What</a:t>
            </a:r>
            <a:r>
              <a:rPr lang="cs-CZ" b="1" dirty="0" smtClean="0">
                <a:solidFill>
                  <a:srgbClr val="FF0000"/>
                </a:solidFill>
              </a:rPr>
              <a:t> do </a:t>
            </a:r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b="1" dirty="0" smtClean="0">
                <a:solidFill>
                  <a:srgbClr val="FF0000"/>
                </a:solidFill>
              </a:rPr>
              <a:t> do </a:t>
            </a:r>
            <a:r>
              <a:rPr lang="cs-CZ" b="1" dirty="0" err="1" smtClean="0">
                <a:solidFill>
                  <a:srgbClr val="FF0000"/>
                </a:solidFill>
              </a:rPr>
              <a:t>at</a:t>
            </a:r>
            <a:r>
              <a:rPr lang="cs-CZ" b="1" dirty="0" smtClean="0">
                <a:solidFill>
                  <a:srgbClr val="FF0000"/>
                </a:solidFill>
              </a:rPr>
              <a:t> . . .?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Krejzova\AppData\Local\Microsoft\Windows\Temporary Internet Files\Content.IE5\MLXMPLH5\MC900290892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92696"/>
            <a:ext cx="525658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rejzova\AppData\Local\Microsoft\Windows\Temporary Internet Files\Content.IE5\R8WWNG7X\MC9002397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581128"/>
            <a:ext cx="1823314" cy="174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4091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4149080"/>
            <a:ext cx="6781800" cy="2023120"/>
          </a:xfrm>
        </p:spPr>
        <p:txBody>
          <a:bodyPr/>
          <a:lstStyle/>
          <a:p>
            <a:r>
              <a:rPr lang="cs-CZ" u="sng" dirty="0" err="1"/>
              <a:t>Questions</a:t>
            </a:r>
            <a:r>
              <a:rPr lang="cs-CZ" u="sng" dirty="0"/>
              <a:t> to </a:t>
            </a:r>
            <a:r>
              <a:rPr lang="cs-CZ" u="sng" dirty="0" err="1"/>
              <a:t>the</a:t>
            </a:r>
            <a:r>
              <a:rPr lang="cs-CZ" u="sng" dirty="0"/>
              <a:t> </a:t>
            </a:r>
            <a:r>
              <a:rPr lang="cs-CZ" u="sng" dirty="0" err="1"/>
              <a:t>topic</a:t>
            </a:r>
            <a:r>
              <a:rPr lang="cs-CZ" u="sng" dirty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0"/>
            <a:ext cx="7543800" cy="5517232"/>
          </a:xfrm>
        </p:spPr>
        <p:txBody>
          <a:bodyPr>
            <a:normAutofit/>
          </a:bodyPr>
          <a:lstStyle/>
          <a:p>
            <a:pPr lvl="0"/>
            <a:r>
              <a:rPr lang="cs-CZ" sz="2900" dirty="0" err="1" smtClean="0"/>
              <a:t>What</a:t>
            </a:r>
            <a:r>
              <a:rPr lang="cs-CZ" sz="2900" dirty="0" smtClean="0"/>
              <a:t> </a:t>
            </a:r>
            <a:r>
              <a:rPr lang="cs-CZ" sz="2900" dirty="0" err="1"/>
              <a:t>is</a:t>
            </a:r>
            <a:r>
              <a:rPr lang="cs-CZ" sz="2900" dirty="0"/>
              <a:t> </a:t>
            </a:r>
            <a:r>
              <a:rPr lang="cs-CZ" sz="2900" dirty="0" err="1"/>
              <a:t>your</a:t>
            </a:r>
            <a:r>
              <a:rPr lang="cs-CZ" sz="2900" dirty="0"/>
              <a:t> </a:t>
            </a:r>
            <a:r>
              <a:rPr lang="cs-CZ" sz="2900" dirty="0" err="1"/>
              <a:t>typical</a:t>
            </a:r>
            <a:r>
              <a:rPr lang="cs-CZ" sz="2900" dirty="0"/>
              <a:t> </a:t>
            </a:r>
            <a:r>
              <a:rPr lang="cs-CZ" sz="2900" dirty="0" err="1"/>
              <a:t>weekday</a:t>
            </a:r>
            <a:r>
              <a:rPr lang="cs-CZ" sz="2900" dirty="0"/>
              <a:t> </a:t>
            </a:r>
            <a:r>
              <a:rPr lang="cs-CZ" sz="2900" dirty="0" err="1"/>
              <a:t>like</a:t>
            </a:r>
            <a:r>
              <a:rPr lang="cs-CZ" sz="2900" dirty="0"/>
              <a:t>?</a:t>
            </a:r>
          </a:p>
          <a:p>
            <a:pPr lvl="0"/>
            <a:r>
              <a:rPr lang="cs-CZ" sz="2900" dirty="0" err="1"/>
              <a:t>What</a:t>
            </a:r>
            <a:r>
              <a:rPr lang="cs-CZ" sz="2900" dirty="0"/>
              <a:t> </a:t>
            </a:r>
            <a:r>
              <a:rPr lang="cs-CZ" sz="2900" dirty="0" err="1"/>
              <a:t>time</a:t>
            </a:r>
            <a:r>
              <a:rPr lang="cs-CZ" sz="2900" dirty="0"/>
              <a:t> do </a:t>
            </a:r>
            <a:r>
              <a:rPr lang="cs-CZ" sz="2900" dirty="0" err="1"/>
              <a:t>you</a:t>
            </a:r>
            <a:r>
              <a:rPr lang="cs-CZ" sz="2900" dirty="0"/>
              <a:t> </a:t>
            </a:r>
            <a:r>
              <a:rPr lang="cs-CZ" sz="2900" dirty="0" err="1"/>
              <a:t>get</a:t>
            </a:r>
            <a:r>
              <a:rPr lang="cs-CZ" sz="2900" dirty="0"/>
              <a:t> up?</a:t>
            </a:r>
          </a:p>
          <a:p>
            <a:pPr lvl="0"/>
            <a:r>
              <a:rPr lang="cs-CZ" sz="2900" dirty="0" err="1"/>
              <a:t>What</a:t>
            </a:r>
            <a:r>
              <a:rPr lang="cs-CZ" sz="2900" dirty="0"/>
              <a:t> do </a:t>
            </a:r>
            <a:r>
              <a:rPr lang="cs-CZ" sz="2900" dirty="0" err="1"/>
              <a:t>you</a:t>
            </a:r>
            <a:r>
              <a:rPr lang="cs-CZ" sz="2900" dirty="0"/>
              <a:t> do </a:t>
            </a:r>
            <a:r>
              <a:rPr lang="cs-CZ" sz="2900" dirty="0" err="1"/>
              <a:t>before</a:t>
            </a:r>
            <a:r>
              <a:rPr lang="cs-CZ" sz="2900" dirty="0"/>
              <a:t> </a:t>
            </a:r>
            <a:r>
              <a:rPr lang="cs-CZ" sz="2900" dirty="0" err="1"/>
              <a:t>leaving</a:t>
            </a:r>
            <a:r>
              <a:rPr lang="cs-CZ" sz="2900" dirty="0"/>
              <a:t> </a:t>
            </a:r>
            <a:r>
              <a:rPr lang="cs-CZ" sz="2900" dirty="0" err="1"/>
              <a:t>home</a:t>
            </a:r>
            <a:r>
              <a:rPr lang="cs-CZ" sz="2900" dirty="0"/>
              <a:t>?</a:t>
            </a:r>
          </a:p>
          <a:p>
            <a:pPr lvl="0"/>
            <a:r>
              <a:rPr lang="cs-CZ" sz="2900" dirty="0"/>
              <a:t>Do </a:t>
            </a:r>
            <a:r>
              <a:rPr lang="cs-CZ" sz="2900" dirty="0" err="1"/>
              <a:t>you</a:t>
            </a:r>
            <a:r>
              <a:rPr lang="cs-CZ" sz="2900" dirty="0"/>
              <a:t> </a:t>
            </a:r>
            <a:r>
              <a:rPr lang="cs-CZ" sz="2900" dirty="0" err="1"/>
              <a:t>have</a:t>
            </a:r>
            <a:r>
              <a:rPr lang="cs-CZ" sz="2900" dirty="0"/>
              <a:t> </a:t>
            </a:r>
            <a:r>
              <a:rPr lang="cs-CZ" sz="2900" dirty="0" err="1"/>
              <a:t>breakfast</a:t>
            </a:r>
            <a:r>
              <a:rPr lang="cs-CZ" sz="2900" dirty="0"/>
              <a:t> in </a:t>
            </a:r>
            <a:r>
              <a:rPr lang="cs-CZ" sz="2900" dirty="0" err="1"/>
              <a:t>the</a:t>
            </a:r>
            <a:r>
              <a:rPr lang="cs-CZ" sz="2900" dirty="0"/>
              <a:t> </a:t>
            </a:r>
            <a:r>
              <a:rPr lang="cs-CZ" sz="2900" dirty="0" err="1"/>
              <a:t>morning</a:t>
            </a:r>
            <a:r>
              <a:rPr lang="cs-CZ" sz="2900" dirty="0"/>
              <a:t>?</a:t>
            </a:r>
          </a:p>
          <a:p>
            <a:pPr marL="0" indent="0">
              <a:buNone/>
            </a:pPr>
            <a:r>
              <a:rPr lang="cs-CZ" sz="2900" dirty="0"/>
              <a:t> 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645" y="3501008"/>
            <a:ext cx="3331645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657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4149080"/>
            <a:ext cx="6781800" cy="2023120"/>
          </a:xfrm>
        </p:spPr>
        <p:txBody>
          <a:bodyPr/>
          <a:lstStyle/>
          <a:p>
            <a:r>
              <a:rPr lang="cs-CZ" u="sng" dirty="0" err="1"/>
              <a:t>Questions</a:t>
            </a:r>
            <a:r>
              <a:rPr lang="cs-CZ" u="sng" dirty="0"/>
              <a:t> to </a:t>
            </a:r>
            <a:r>
              <a:rPr lang="cs-CZ" u="sng" dirty="0" err="1"/>
              <a:t>the</a:t>
            </a:r>
            <a:r>
              <a:rPr lang="cs-CZ" u="sng" dirty="0"/>
              <a:t> </a:t>
            </a:r>
            <a:r>
              <a:rPr lang="cs-CZ" u="sng" dirty="0" err="1"/>
              <a:t>topic</a:t>
            </a:r>
            <a:r>
              <a:rPr lang="cs-CZ" u="sng" dirty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0"/>
            <a:ext cx="7543800" cy="5517232"/>
          </a:xfrm>
        </p:spPr>
        <p:txBody>
          <a:bodyPr>
            <a:normAutofit/>
          </a:bodyPr>
          <a:lstStyle/>
          <a:p>
            <a:pPr lvl="0"/>
            <a:endParaRPr lang="cs-CZ" sz="2900" dirty="0" smtClean="0"/>
          </a:p>
          <a:p>
            <a:pPr lvl="0"/>
            <a:r>
              <a:rPr lang="cs-CZ" sz="2900" dirty="0" err="1" smtClean="0"/>
              <a:t>What</a:t>
            </a:r>
            <a:r>
              <a:rPr lang="cs-CZ" sz="2900" dirty="0" smtClean="0"/>
              <a:t> </a:t>
            </a:r>
            <a:r>
              <a:rPr lang="cs-CZ" sz="2900" dirty="0" err="1" smtClean="0"/>
              <a:t>time</a:t>
            </a:r>
            <a:r>
              <a:rPr lang="cs-CZ" sz="2900" dirty="0" smtClean="0"/>
              <a:t> do </a:t>
            </a:r>
            <a:r>
              <a:rPr lang="cs-CZ" sz="2900" dirty="0" err="1"/>
              <a:t>you</a:t>
            </a:r>
            <a:r>
              <a:rPr lang="cs-CZ" sz="2900" dirty="0"/>
              <a:t> </a:t>
            </a:r>
            <a:r>
              <a:rPr lang="cs-CZ" sz="2900" dirty="0" err="1"/>
              <a:t>leave</a:t>
            </a:r>
            <a:r>
              <a:rPr lang="cs-CZ" sz="2900" dirty="0"/>
              <a:t> </a:t>
            </a:r>
            <a:r>
              <a:rPr lang="cs-CZ" sz="2900" dirty="0" err="1"/>
              <a:t>home</a:t>
            </a:r>
            <a:r>
              <a:rPr lang="cs-CZ" sz="2900" dirty="0"/>
              <a:t>?</a:t>
            </a:r>
          </a:p>
          <a:p>
            <a:pPr lvl="0"/>
            <a:r>
              <a:rPr lang="cs-CZ" sz="2900" dirty="0" err="1"/>
              <a:t>How</a:t>
            </a:r>
            <a:r>
              <a:rPr lang="cs-CZ" sz="2900" dirty="0"/>
              <a:t> do </a:t>
            </a:r>
            <a:r>
              <a:rPr lang="cs-CZ" sz="2900" dirty="0" err="1"/>
              <a:t>you</a:t>
            </a:r>
            <a:r>
              <a:rPr lang="cs-CZ" sz="2900" dirty="0"/>
              <a:t> </a:t>
            </a:r>
            <a:r>
              <a:rPr lang="cs-CZ" sz="2900" dirty="0" err="1"/>
              <a:t>get</a:t>
            </a:r>
            <a:r>
              <a:rPr lang="cs-CZ" sz="2900" dirty="0"/>
              <a:t> to </a:t>
            </a:r>
            <a:r>
              <a:rPr lang="cs-CZ" sz="2900" dirty="0" err="1"/>
              <a:t>school</a:t>
            </a:r>
            <a:r>
              <a:rPr lang="cs-CZ" sz="2900" dirty="0"/>
              <a:t>? </a:t>
            </a:r>
          </a:p>
          <a:p>
            <a:pPr lvl="0"/>
            <a:r>
              <a:rPr lang="cs-CZ" sz="2900" dirty="0" err="1"/>
              <a:t>How</a:t>
            </a:r>
            <a:r>
              <a:rPr lang="cs-CZ" sz="2900" dirty="0"/>
              <a:t> long </a:t>
            </a:r>
            <a:r>
              <a:rPr lang="cs-CZ" sz="2900" dirty="0" err="1"/>
              <a:t>does</a:t>
            </a:r>
            <a:r>
              <a:rPr lang="cs-CZ" sz="2900" dirty="0"/>
              <a:t> </a:t>
            </a:r>
            <a:r>
              <a:rPr lang="cs-CZ" sz="2900" dirty="0" err="1"/>
              <a:t>it</a:t>
            </a:r>
            <a:r>
              <a:rPr lang="cs-CZ" sz="2900" dirty="0"/>
              <a:t> </a:t>
            </a:r>
            <a:r>
              <a:rPr lang="cs-CZ" sz="2900" dirty="0" err="1"/>
              <a:t>take</a:t>
            </a:r>
            <a:r>
              <a:rPr lang="cs-CZ" sz="2900" dirty="0"/>
              <a:t> </a:t>
            </a:r>
            <a:r>
              <a:rPr lang="cs-CZ" sz="2900" dirty="0" err="1"/>
              <a:t>you</a:t>
            </a:r>
            <a:r>
              <a:rPr lang="cs-CZ" sz="2900" dirty="0"/>
              <a:t> to </a:t>
            </a:r>
            <a:r>
              <a:rPr lang="cs-CZ" sz="2900" dirty="0" err="1"/>
              <a:t>get</a:t>
            </a:r>
            <a:r>
              <a:rPr lang="cs-CZ" sz="2900" dirty="0"/>
              <a:t> to </a:t>
            </a:r>
            <a:r>
              <a:rPr lang="cs-CZ" sz="2900" dirty="0" err="1"/>
              <a:t>school</a:t>
            </a:r>
            <a:r>
              <a:rPr lang="cs-CZ" sz="2900" dirty="0"/>
              <a:t>?</a:t>
            </a:r>
          </a:p>
          <a:p>
            <a:pPr lvl="0"/>
            <a:r>
              <a:rPr lang="cs-CZ" sz="2900" dirty="0" err="1"/>
              <a:t>What</a:t>
            </a:r>
            <a:r>
              <a:rPr lang="cs-CZ" sz="2900" dirty="0"/>
              <a:t> </a:t>
            </a:r>
            <a:r>
              <a:rPr lang="cs-CZ" sz="2900" dirty="0" err="1"/>
              <a:t>time</a:t>
            </a:r>
            <a:r>
              <a:rPr lang="cs-CZ" sz="2900" dirty="0"/>
              <a:t> </a:t>
            </a:r>
            <a:r>
              <a:rPr lang="cs-CZ" sz="2900" dirty="0" err="1"/>
              <a:t>does</a:t>
            </a:r>
            <a:r>
              <a:rPr lang="cs-CZ" sz="2900" dirty="0"/>
              <a:t> </a:t>
            </a:r>
            <a:r>
              <a:rPr lang="cs-CZ" sz="2900" dirty="0" err="1"/>
              <a:t>school</a:t>
            </a:r>
            <a:r>
              <a:rPr lang="cs-CZ" sz="2900" dirty="0"/>
              <a:t> start?</a:t>
            </a:r>
          </a:p>
          <a:p>
            <a:pPr marL="0" lvl="0" indent="0">
              <a:buNone/>
            </a:pPr>
            <a:endParaRPr lang="cs-CZ" sz="2900" dirty="0"/>
          </a:p>
          <a:p>
            <a:pPr marL="0" indent="0">
              <a:buNone/>
            </a:pPr>
            <a:r>
              <a:rPr lang="cs-CZ" sz="2900" dirty="0"/>
              <a:t> 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169695"/>
            <a:ext cx="1637932" cy="2739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6531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4149080"/>
            <a:ext cx="6781800" cy="2023120"/>
          </a:xfrm>
        </p:spPr>
        <p:txBody>
          <a:bodyPr/>
          <a:lstStyle/>
          <a:p>
            <a:r>
              <a:rPr lang="cs-CZ" u="sng" dirty="0" err="1"/>
              <a:t>Questions</a:t>
            </a:r>
            <a:r>
              <a:rPr lang="cs-CZ" u="sng" dirty="0"/>
              <a:t> to </a:t>
            </a:r>
            <a:r>
              <a:rPr lang="cs-CZ" u="sng" dirty="0" err="1"/>
              <a:t>the</a:t>
            </a:r>
            <a:r>
              <a:rPr lang="cs-CZ" u="sng" dirty="0"/>
              <a:t> </a:t>
            </a:r>
            <a:r>
              <a:rPr lang="cs-CZ" u="sng" dirty="0" err="1"/>
              <a:t>topic</a:t>
            </a:r>
            <a:r>
              <a:rPr lang="cs-CZ" u="sng" dirty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0"/>
            <a:ext cx="7543800" cy="5517232"/>
          </a:xfrm>
        </p:spPr>
        <p:txBody>
          <a:bodyPr>
            <a:normAutofit/>
          </a:bodyPr>
          <a:lstStyle/>
          <a:p>
            <a:pPr lvl="0"/>
            <a:r>
              <a:rPr lang="cs-CZ" sz="2900" dirty="0" err="1" smtClean="0"/>
              <a:t>What</a:t>
            </a:r>
            <a:r>
              <a:rPr lang="cs-CZ" sz="2900" dirty="0" smtClean="0"/>
              <a:t> </a:t>
            </a:r>
            <a:r>
              <a:rPr lang="cs-CZ" sz="2900" dirty="0" err="1"/>
              <a:t>time</a:t>
            </a:r>
            <a:r>
              <a:rPr lang="cs-CZ" sz="2900" dirty="0"/>
              <a:t> do </a:t>
            </a:r>
            <a:r>
              <a:rPr lang="cs-CZ" sz="2900" dirty="0" err="1"/>
              <a:t>you</a:t>
            </a:r>
            <a:r>
              <a:rPr lang="cs-CZ" sz="2900" dirty="0"/>
              <a:t> </a:t>
            </a:r>
            <a:r>
              <a:rPr lang="cs-CZ" sz="2900" dirty="0" err="1"/>
              <a:t>have</a:t>
            </a:r>
            <a:r>
              <a:rPr lang="cs-CZ" sz="2900" dirty="0"/>
              <a:t> </a:t>
            </a:r>
            <a:r>
              <a:rPr lang="cs-CZ" sz="2900" dirty="0" err="1"/>
              <a:t>your</a:t>
            </a:r>
            <a:r>
              <a:rPr lang="cs-CZ" sz="2900" dirty="0"/>
              <a:t> lunch?</a:t>
            </a:r>
          </a:p>
          <a:p>
            <a:pPr lvl="0"/>
            <a:r>
              <a:rPr lang="cs-CZ" sz="2900" dirty="0"/>
              <a:t>Do </a:t>
            </a:r>
            <a:r>
              <a:rPr lang="cs-CZ" sz="2900" dirty="0" err="1"/>
              <a:t>you</a:t>
            </a:r>
            <a:r>
              <a:rPr lang="cs-CZ" sz="2900" dirty="0"/>
              <a:t> </a:t>
            </a:r>
            <a:r>
              <a:rPr lang="cs-CZ" sz="2900" dirty="0" err="1"/>
              <a:t>have</a:t>
            </a:r>
            <a:r>
              <a:rPr lang="cs-CZ" sz="2900" dirty="0"/>
              <a:t> </a:t>
            </a:r>
            <a:r>
              <a:rPr lang="cs-CZ" sz="2900" dirty="0" err="1"/>
              <a:t>your</a:t>
            </a:r>
            <a:r>
              <a:rPr lang="cs-CZ" sz="2900" dirty="0"/>
              <a:t> lunch in  </a:t>
            </a:r>
            <a:r>
              <a:rPr lang="cs-CZ" sz="2900" dirty="0" err="1"/>
              <a:t>the</a:t>
            </a:r>
            <a:r>
              <a:rPr lang="cs-CZ" sz="2900" dirty="0"/>
              <a:t> </a:t>
            </a:r>
            <a:r>
              <a:rPr lang="cs-CZ" sz="2900" dirty="0" err="1"/>
              <a:t>school</a:t>
            </a:r>
            <a:r>
              <a:rPr lang="cs-CZ" sz="2900" dirty="0"/>
              <a:t> </a:t>
            </a:r>
            <a:r>
              <a:rPr lang="cs-CZ" sz="2900" dirty="0" err="1"/>
              <a:t>canteen</a:t>
            </a:r>
            <a:r>
              <a:rPr lang="cs-CZ" sz="2900" dirty="0"/>
              <a:t>?</a:t>
            </a:r>
          </a:p>
          <a:p>
            <a:pPr lvl="0"/>
            <a:r>
              <a:rPr lang="cs-CZ" sz="2900" dirty="0" err="1"/>
              <a:t>What</a:t>
            </a:r>
            <a:r>
              <a:rPr lang="cs-CZ" sz="2900" dirty="0"/>
              <a:t> </a:t>
            </a:r>
            <a:r>
              <a:rPr lang="cs-CZ" sz="2900" dirty="0" err="1"/>
              <a:t>time</a:t>
            </a:r>
            <a:r>
              <a:rPr lang="cs-CZ" sz="2900" dirty="0"/>
              <a:t> do </a:t>
            </a:r>
            <a:r>
              <a:rPr lang="cs-CZ" sz="2900" dirty="0" err="1"/>
              <a:t>you</a:t>
            </a:r>
            <a:r>
              <a:rPr lang="cs-CZ" sz="2900" dirty="0"/>
              <a:t> </a:t>
            </a:r>
            <a:r>
              <a:rPr lang="cs-CZ" sz="2900" dirty="0" err="1"/>
              <a:t>come</a:t>
            </a:r>
            <a:r>
              <a:rPr lang="cs-CZ" sz="2900" dirty="0"/>
              <a:t> </a:t>
            </a:r>
            <a:r>
              <a:rPr lang="cs-CZ" sz="2900" dirty="0" err="1"/>
              <a:t>home</a:t>
            </a:r>
            <a:r>
              <a:rPr lang="cs-CZ" sz="2900" dirty="0"/>
              <a:t> </a:t>
            </a:r>
            <a:r>
              <a:rPr lang="cs-CZ" sz="2900" dirty="0" err="1"/>
              <a:t>from</a:t>
            </a:r>
            <a:r>
              <a:rPr lang="cs-CZ" sz="2900" dirty="0"/>
              <a:t> </a:t>
            </a:r>
            <a:r>
              <a:rPr lang="cs-CZ" sz="2900" dirty="0" err="1"/>
              <a:t>school</a:t>
            </a:r>
            <a:r>
              <a:rPr lang="cs-CZ" sz="2900" dirty="0"/>
              <a:t>?</a:t>
            </a:r>
          </a:p>
          <a:p>
            <a:pPr lvl="0"/>
            <a:r>
              <a:rPr lang="cs-CZ" sz="2900" dirty="0" err="1"/>
              <a:t>When</a:t>
            </a:r>
            <a:r>
              <a:rPr lang="cs-CZ" sz="2900" dirty="0"/>
              <a:t> do </a:t>
            </a:r>
            <a:r>
              <a:rPr lang="cs-CZ" sz="2900" dirty="0" err="1"/>
              <a:t>you</a:t>
            </a:r>
            <a:r>
              <a:rPr lang="cs-CZ" sz="2900" dirty="0"/>
              <a:t> do </a:t>
            </a:r>
            <a:r>
              <a:rPr lang="cs-CZ" sz="2900" dirty="0" err="1"/>
              <a:t>your</a:t>
            </a:r>
            <a:r>
              <a:rPr lang="cs-CZ" sz="2900" dirty="0"/>
              <a:t> </a:t>
            </a:r>
            <a:r>
              <a:rPr lang="cs-CZ" sz="2900" dirty="0" err="1"/>
              <a:t>homework</a:t>
            </a:r>
            <a:r>
              <a:rPr lang="cs-CZ" sz="2900" dirty="0"/>
              <a:t>?</a:t>
            </a:r>
          </a:p>
          <a:p>
            <a:pPr marL="0" indent="0">
              <a:buNone/>
            </a:pPr>
            <a:r>
              <a:rPr lang="cs-CZ" sz="2900" dirty="0"/>
              <a:t> 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852936"/>
            <a:ext cx="2029062" cy="2568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0759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4149080"/>
            <a:ext cx="6781800" cy="2023120"/>
          </a:xfrm>
        </p:spPr>
        <p:txBody>
          <a:bodyPr/>
          <a:lstStyle/>
          <a:p>
            <a:r>
              <a:rPr lang="cs-CZ" u="sng" dirty="0" err="1"/>
              <a:t>Questions</a:t>
            </a:r>
            <a:r>
              <a:rPr lang="cs-CZ" u="sng" dirty="0"/>
              <a:t> to </a:t>
            </a:r>
            <a:r>
              <a:rPr lang="cs-CZ" u="sng" dirty="0" err="1"/>
              <a:t>the</a:t>
            </a:r>
            <a:r>
              <a:rPr lang="cs-CZ" u="sng" dirty="0"/>
              <a:t> </a:t>
            </a:r>
            <a:r>
              <a:rPr lang="cs-CZ" u="sng" dirty="0" err="1"/>
              <a:t>topic</a:t>
            </a:r>
            <a:r>
              <a:rPr lang="cs-CZ" u="sng" dirty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0"/>
            <a:ext cx="7543800" cy="5517232"/>
          </a:xfrm>
        </p:spPr>
        <p:txBody>
          <a:bodyPr>
            <a:normAutofit/>
          </a:bodyPr>
          <a:lstStyle/>
          <a:p>
            <a:pPr lvl="0"/>
            <a:endParaRPr lang="cs-CZ" sz="2900" dirty="0" smtClean="0"/>
          </a:p>
          <a:p>
            <a:pPr lvl="0"/>
            <a:r>
              <a:rPr lang="cs-CZ" sz="2900" dirty="0" err="1" smtClean="0"/>
              <a:t>What</a:t>
            </a:r>
            <a:r>
              <a:rPr lang="cs-CZ" sz="2900" dirty="0" smtClean="0"/>
              <a:t> </a:t>
            </a:r>
            <a:r>
              <a:rPr lang="cs-CZ" sz="2900" dirty="0"/>
              <a:t>do </a:t>
            </a:r>
            <a:r>
              <a:rPr lang="cs-CZ" sz="2900" dirty="0" err="1"/>
              <a:t>usually</a:t>
            </a:r>
            <a:r>
              <a:rPr lang="cs-CZ" sz="2900" dirty="0"/>
              <a:t> do in </a:t>
            </a:r>
            <a:r>
              <a:rPr lang="cs-CZ" sz="2900" dirty="0" err="1"/>
              <a:t>the</a:t>
            </a:r>
            <a:r>
              <a:rPr lang="cs-CZ" sz="2900" dirty="0"/>
              <a:t> </a:t>
            </a:r>
            <a:r>
              <a:rPr lang="cs-CZ" sz="2900" dirty="0" err="1"/>
              <a:t>afternoon</a:t>
            </a:r>
            <a:r>
              <a:rPr lang="cs-CZ" sz="2900" dirty="0"/>
              <a:t>?</a:t>
            </a:r>
          </a:p>
          <a:p>
            <a:pPr lvl="0"/>
            <a:r>
              <a:rPr lang="cs-CZ" sz="2900" dirty="0" err="1"/>
              <a:t>What</a:t>
            </a:r>
            <a:r>
              <a:rPr lang="cs-CZ" sz="2900" dirty="0"/>
              <a:t> </a:t>
            </a:r>
            <a:r>
              <a:rPr lang="cs-CZ" sz="2900" dirty="0" err="1"/>
              <a:t>time</a:t>
            </a:r>
            <a:r>
              <a:rPr lang="cs-CZ" sz="2900" dirty="0"/>
              <a:t> do </a:t>
            </a:r>
            <a:r>
              <a:rPr lang="cs-CZ" sz="2900" dirty="0" err="1"/>
              <a:t>you</a:t>
            </a:r>
            <a:r>
              <a:rPr lang="cs-CZ" sz="2900" dirty="0"/>
              <a:t> </a:t>
            </a:r>
            <a:r>
              <a:rPr lang="cs-CZ" sz="2900" dirty="0" err="1"/>
              <a:t>have</a:t>
            </a:r>
            <a:r>
              <a:rPr lang="cs-CZ" sz="2900" dirty="0"/>
              <a:t> </a:t>
            </a:r>
            <a:r>
              <a:rPr lang="cs-CZ" sz="2900" dirty="0" err="1"/>
              <a:t>dinner</a:t>
            </a:r>
            <a:r>
              <a:rPr lang="cs-CZ" sz="2900" dirty="0"/>
              <a:t>?</a:t>
            </a:r>
          </a:p>
          <a:p>
            <a:pPr lvl="0"/>
            <a:r>
              <a:rPr lang="cs-CZ" sz="2900" dirty="0"/>
              <a:t>Do </a:t>
            </a:r>
            <a:r>
              <a:rPr lang="cs-CZ" sz="2900" dirty="0" err="1"/>
              <a:t>you</a:t>
            </a:r>
            <a:r>
              <a:rPr lang="cs-CZ" sz="2900" dirty="0"/>
              <a:t> </a:t>
            </a:r>
            <a:r>
              <a:rPr lang="cs-CZ" sz="2900" dirty="0" err="1"/>
              <a:t>watch</a:t>
            </a:r>
            <a:r>
              <a:rPr lang="cs-CZ" sz="2900" dirty="0"/>
              <a:t> TV in </a:t>
            </a:r>
            <a:r>
              <a:rPr lang="cs-CZ" sz="2900" dirty="0" err="1"/>
              <a:t>the</a:t>
            </a:r>
            <a:r>
              <a:rPr lang="cs-CZ" sz="2900" dirty="0"/>
              <a:t> </a:t>
            </a:r>
            <a:r>
              <a:rPr lang="cs-CZ" sz="2900" dirty="0" err="1"/>
              <a:t>evening</a:t>
            </a:r>
            <a:r>
              <a:rPr lang="cs-CZ" sz="2900" dirty="0"/>
              <a:t>?</a:t>
            </a:r>
          </a:p>
          <a:p>
            <a:pPr lvl="0"/>
            <a:r>
              <a:rPr lang="cs-CZ" sz="2900" dirty="0" err="1"/>
              <a:t>What</a:t>
            </a:r>
            <a:r>
              <a:rPr lang="cs-CZ" sz="2900" dirty="0"/>
              <a:t> </a:t>
            </a:r>
            <a:r>
              <a:rPr lang="cs-CZ" sz="2900" dirty="0" err="1"/>
              <a:t>time</a:t>
            </a:r>
            <a:r>
              <a:rPr lang="cs-CZ" sz="2900" dirty="0"/>
              <a:t> do </a:t>
            </a:r>
            <a:r>
              <a:rPr lang="cs-CZ" sz="2900" dirty="0" err="1"/>
              <a:t>you</a:t>
            </a:r>
            <a:r>
              <a:rPr lang="cs-CZ" sz="2900" dirty="0"/>
              <a:t> go to </a:t>
            </a:r>
            <a:r>
              <a:rPr lang="cs-CZ" sz="2900" dirty="0" err="1"/>
              <a:t>bed</a:t>
            </a:r>
            <a:r>
              <a:rPr lang="cs-CZ" sz="2900" dirty="0"/>
              <a:t>?</a:t>
            </a:r>
          </a:p>
          <a:p>
            <a:pPr marL="0" indent="0">
              <a:buNone/>
            </a:pPr>
            <a:r>
              <a:rPr lang="cs-CZ" sz="2900" dirty="0"/>
              <a:t> 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780928"/>
            <a:ext cx="2664871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3340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028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96</TotalTime>
  <Words>168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NewsPrint</vt:lpstr>
      <vt:lpstr>Základní škola a Mateřská škola Choustník, okres Tábor</vt:lpstr>
      <vt:lpstr>My life</vt:lpstr>
      <vt:lpstr>What´s   the   time?   What do you do at . . .?</vt:lpstr>
      <vt:lpstr>Questions to the topic:</vt:lpstr>
      <vt:lpstr>Questions to the topic:</vt:lpstr>
      <vt:lpstr>Questions to the topic:</vt:lpstr>
      <vt:lpstr>Questions to the topic: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life</dc:title>
  <dc:creator>Krejzova</dc:creator>
  <cp:lastModifiedBy>Krejzova</cp:lastModifiedBy>
  <cp:revision>12</cp:revision>
  <dcterms:created xsi:type="dcterms:W3CDTF">2011-02-07T13:18:13Z</dcterms:created>
  <dcterms:modified xsi:type="dcterms:W3CDTF">2012-03-10T10:54:36Z</dcterms:modified>
</cp:coreProperties>
</file>