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0" r:id="rId12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18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25.12.2012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ial_up_modem_noises.og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dems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eractive_whiteboard_at_CeBIT_2007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PSFrontView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teractive_whiteboard_at_CeBIT_2007.jpg" TargetMode="External"/><Relationship Id="rId2" Type="http://schemas.openxmlformats.org/officeDocument/2006/relationships/hyperlink" Target="http://cs.wikipedia.org/wiki/Soubor:Modem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Soubor:UPSFrontVie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73511708"/>
              </p:ext>
            </p:extLst>
          </p:nvPr>
        </p:nvGraphicFramePr>
        <p:xfrm>
          <a:off x="357135" y="1397603"/>
          <a:ext cx="9392290" cy="459277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VY_32_INOVACE_IVT_1_KOT_17_</a:t>
                      </a:r>
                      <a:r>
                        <a:rPr lang="cs-CZ" sz="1600" dirty="0" smtClean="0"/>
                        <a:t>MODEM_DATAPROJEKTOR_INTERAKTIVNI_TABULE_UPS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14.10.2012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modemem, dataprojektorem, interaktivní tabulí a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ups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Modem, dataprojektor, interaktivní tabule, </a:t>
            </a:r>
            <a:r>
              <a:rPr lang="cs-CZ" dirty="0" err="1" smtClean="0"/>
              <a:t>ups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Modem</a:t>
            </a:r>
          </a:p>
          <a:p>
            <a:r>
              <a:rPr lang="cs-CZ" dirty="0" smtClean="0"/>
              <a:t>Dataprojektor</a:t>
            </a:r>
          </a:p>
          <a:p>
            <a:r>
              <a:rPr lang="cs-CZ" dirty="0" smtClean="0"/>
              <a:t>Interaktivní tabule</a:t>
            </a:r>
          </a:p>
          <a:p>
            <a:r>
              <a:rPr lang="cs-CZ" dirty="0" smtClean="0"/>
              <a:t>UPS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Zařízení </a:t>
            </a:r>
            <a:r>
              <a:rPr lang="cs-CZ" dirty="0"/>
              <a:t>pro převod mezi analogovým a digitálním </a:t>
            </a:r>
            <a:r>
              <a:rPr lang="cs-CZ" dirty="0" smtClean="0"/>
              <a:t>signálem</a:t>
            </a:r>
          </a:p>
          <a:p>
            <a:r>
              <a:rPr lang="cs-CZ" dirty="0" smtClean="0"/>
              <a:t>Z </a:t>
            </a:r>
            <a:r>
              <a:rPr lang="cs-CZ" dirty="0"/>
              <a:t>výrazu „</a:t>
            </a:r>
            <a:r>
              <a:rPr lang="cs-CZ" b="1" dirty="0"/>
              <a:t>mo</a:t>
            </a:r>
            <a:r>
              <a:rPr lang="cs-CZ" dirty="0"/>
              <a:t>dulátor </a:t>
            </a:r>
            <a:r>
              <a:rPr lang="cs-CZ" b="1" dirty="0" smtClean="0"/>
              <a:t>dem</a:t>
            </a:r>
            <a:r>
              <a:rPr lang="cs-CZ" dirty="0" smtClean="0"/>
              <a:t>odulátor“</a:t>
            </a:r>
          </a:p>
          <a:p>
            <a:r>
              <a:rPr lang="cs-CZ" dirty="0" smtClean="0"/>
              <a:t>Používá se </a:t>
            </a:r>
            <a:r>
              <a:rPr lang="cs-CZ" dirty="0"/>
              <a:t>především pro přenos digitálních dat pomocí analogové přenosové </a:t>
            </a:r>
            <a:r>
              <a:rPr lang="cs-CZ" dirty="0" smtClean="0"/>
              <a:t>trasy</a:t>
            </a:r>
          </a:p>
          <a:p>
            <a:r>
              <a:rPr lang="cs-CZ" dirty="0" smtClean="0"/>
              <a:t>Přenosové trasy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elefonní linka</a:t>
            </a:r>
          </a:p>
          <a:p>
            <a:pPr lvl="1"/>
            <a:r>
              <a:rPr lang="cs-CZ" dirty="0"/>
              <a:t>K</a:t>
            </a:r>
            <a:r>
              <a:rPr lang="cs-CZ" dirty="0" smtClean="0"/>
              <a:t>oaxiální kabel</a:t>
            </a:r>
            <a:endParaRPr lang="cs-CZ" dirty="0"/>
          </a:p>
          <a:p>
            <a:pPr lvl="1"/>
            <a:r>
              <a:rPr lang="cs-CZ" dirty="0" smtClean="0"/>
              <a:t>R</a:t>
            </a:r>
            <a:r>
              <a:rPr lang="cs-CZ" dirty="0"/>
              <a:t>á</a:t>
            </a:r>
            <a:r>
              <a:rPr lang="cs-CZ" dirty="0" smtClean="0"/>
              <a:t>diový </a:t>
            </a:r>
            <a:r>
              <a:rPr lang="cs-CZ" dirty="0"/>
              <a:t>přenos </a:t>
            </a:r>
            <a:r>
              <a:rPr lang="cs-CZ" dirty="0" smtClean="0"/>
              <a:t>apod.</a:t>
            </a:r>
          </a:p>
          <a:p>
            <a:r>
              <a:rPr lang="cs-CZ" dirty="0"/>
              <a:t>Zvuk, který vydává telefonní modem při navazování vytáčeného připojení (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</a:t>
            </a:r>
            <a:r>
              <a:rPr lang="cs-CZ" dirty="0" err="1" smtClean="0">
                <a:hlinkClick r:id="rId2"/>
              </a:rPr>
              <a:t>Soubor:Dial_up_modem_noises.ogg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027326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0" y="730250"/>
            <a:ext cx="4581525" cy="610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60575" y="6974185"/>
            <a:ext cx="6105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IUS. </a:t>
            </a:r>
            <a:r>
              <a:rPr lang="cs-CZ" sz="1200" i="1" dirty="0"/>
              <a:t>Modem</a:t>
            </a:r>
            <a:r>
              <a:rPr lang="cs-CZ" sz="1200" dirty="0"/>
              <a:t> [online]. [cit. 14.10.2012]. Dostupný pod licencí volné dílo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cs.wikipedia.org/wiki/Soubor:Modems.jpg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5612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Dataprojektor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ebo </a:t>
            </a:r>
            <a:r>
              <a:rPr lang="cs-CZ" dirty="0"/>
              <a:t>také datový </a:t>
            </a:r>
            <a:r>
              <a:rPr lang="cs-CZ" dirty="0" smtClean="0"/>
              <a:t>projektor</a:t>
            </a:r>
          </a:p>
          <a:p>
            <a:r>
              <a:rPr lang="cs-CZ" dirty="0" smtClean="0"/>
              <a:t>Zařízení </a:t>
            </a:r>
            <a:r>
              <a:rPr lang="cs-CZ" dirty="0"/>
              <a:t>umožňující </a:t>
            </a:r>
            <a:r>
              <a:rPr lang="cs-CZ" dirty="0" smtClean="0"/>
              <a:t>zprostředkovat, projektovat (promítat) </a:t>
            </a:r>
            <a:r>
              <a:rPr lang="cs-CZ" dirty="0"/>
              <a:t>prezentaci všem přítomným na plátno či zeď </a:t>
            </a:r>
            <a:endParaRPr lang="cs-CZ" dirty="0" smtClean="0"/>
          </a:p>
          <a:p>
            <a:r>
              <a:rPr lang="cs-CZ" dirty="0" smtClean="0"/>
              <a:t>Zdroje obrazu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sobní počítač</a:t>
            </a:r>
          </a:p>
          <a:p>
            <a:pPr lvl="1"/>
            <a:r>
              <a:rPr lang="cs-CZ" dirty="0" smtClean="0"/>
              <a:t>Notebook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řehrávač DVD</a:t>
            </a:r>
          </a:p>
          <a:p>
            <a:pPr lvl="1"/>
            <a:r>
              <a:rPr lang="cs-CZ" dirty="0" smtClean="0"/>
              <a:t>Jiná videozařízení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6374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Dataprojektor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3700" y="1644650"/>
            <a:ext cx="8763000" cy="57150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K parametrům určujícím kvalitu dataprojektoru patří:</a:t>
            </a:r>
          </a:p>
          <a:p>
            <a:pPr lvl="1"/>
            <a:r>
              <a:rPr lang="cs-CZ" dirty="0" smtClean="0"/>
              <a:t>Rozlišení</a:t>
            </a:r>
          </a:p>
          <a:p>
            <a:pPr lvl="2"/>
            <a:r>
              <a:rPr lang="cs-CZ" dirty="0" smtClean="0"/>
              <a:t>SVGA </a:t>
            </a:r>
            <a:r>
              <a:rPr lang="cs-CZ" dirty="0"/>
              <a:t>(800×600), XGA (1024×768), SXGA (1280×1024), UXGA (1600×1200)</a:t>
            </a:r>
          </a:p>
          <a:p>
            <a:pPr lvl="1"/>
            <a:r>
              <a:rPr lang="cs-CZ" dirty="0"/>
              <a:t>Světelný výkon (udává se v ANSI </a:t>
            </a:r>
            <a:r>
              <a:rPr lang="cs-CZ" dirty="0" smtClean="0"/>
              <a:t>lumenech)</a:t>
            </a:r>
          </a:p>
          <a:p>
            <a:pPr lvl="2"/>
            <a:r>
              <a:rPr lang="cs-CZ" dirty="0"/>
              <a:t>Č</a:t>
            </a:r>
            <a:r>
              <a:rPr lang="cs-CZ" dirty="0" smtClean="0"/>
              <a:t>ím </a:t>
            </a:r>
            <a:r>
              <a:rPr lang="cs-CZ" dirty="0"/>
              <a:t>je vyšší, tím je promítaný obraz jasnější a kvalitnější.</a:t>
            </a:r>
          </a:p>
          <a:p>
            <a:pPr lvl="1"/>
            <a:r>
              <a:rPr lang="cs-CZ" dirty="0" smtClean="0"/>
              <a:t>Kontrast</a:t>
            </a:r>
          </a:p>
          <a:p>
            <a:pPr lvl="2"/>
            <a:r>
              <a:rPr lang="cs-CZ" dirty="0"/>
              <a:t>P</a:t>
            </a:r>
            <a:r>
              <a:rPr lang="cs-CZ" dirty="0" smtClean="0"/>
              <a:t>oměr </a:t>
            </a:r>
            <a:r>
              <a:rPr lang="cs-CZ" dirty="0"/>
              <a:t>nejsvětlejšího a nejtmavšího bodu. Dnes jsou běžné projektory s kontrastem 1000:1 (nejsvětlejší bod je 1000-krát světlejší, než bod nejtmavší).</a:t>
            </a:r>
          </a:p>
          <a:p>
            <a:pPr lvl="1"/>
            <a:r>
              <a:rPr lang="cs-CZ" dirty="0"/>
              <a:t>Rozměry a hmotnost</a:t>
            </a:r>
          </a:p>
          <a:p>
            <a:pPr lvl="1"/>
            <a:r>
              <a:rPr lang="cs-CZ" dirty="0"/>
              <a:t>Životnost lampy</a:t>
            </a:r>
          </a:p>
          <a:p>
            <a:pPr lvl="1"/>
            <a:r>
              <a:rPr lang="cs-CZ" dirty="0" smtClean="0"/>
              <a:t>Rozhraní</a:t>
            </a:r>
          </a:p>
          <a:p>
            <a:pPr lvl="2"/>
            <a:r>
              <a:rPr lang="cs-CZ" dirty="0"/>
              <a:t>K</a:t>
            </a:r>
            <a:r>
              <a:rPr lang="cs-CZ" dirty="0" smtClean="0"/>
              <a:t>onektory </a:t>
            </a:r>
            <a:r>
              <a:rPr lang="cs-CZ" dirty="0"/>
              <a:t>pro připojení zdrojů videosignálu: </a:t>
            </a:r>
            <a:r>
              <a:rPr lang="cs-CZ" dirty="0" smtClean="0"/>
              <a:t>DVI, VGA, LAN </a:t>
            </a:r>
            <a:r>
              <a:rPr lang="cs-CZ" dirty="0"/>
              <a:t>(RJ-45), </a:t>
            </a:r>
            <a:r>
              <a:rPr lang="cs-CZ" dirty="0" smtClean="0"/>
              <a:t>HDMI, </a:t>
            </a:r>
            <a:r>
              <a:rPr lang="cs-CZ" dirty="0" err="1" smtClean="0"/>
              <a:t>Wi-fi</a:t>
            </a:r>
            <a:endParaRPr lang="cs-CZ" dirty="0"/>
          </a:p>
          <a:p>
            <a:pPr lvl="1"/>
            <a:r>
              <a:rPr lang="cs-CZ" dirty="0"/>
              <a:t>Funkce a </a:t>
            </a:r>
            <a:r>
              <a:rPr lang="cs-CZ" dirty="0" smtClean="0"/>
              <a:t>doplňky</a:t>
            </a:r>
          </a:p>
          <a:p>
            <a:pPr lvl="2"/>
            <a:r>
              <a:rPr lang="cs-CZ" dirty="0" smtClean="0"/>
              <a:t>S </a:t>
            </a:r>
            <a:r>
              <a:rPr lang="cs-CZ" dirty="0"/>
              <a:t>většinou projektorů se dnes dodává dálkové ovládání. Oblíbená funkce je například </a:t>
            </a:r>
            <a:r>
              <a:rPr lang="cs-CZ" dirty="0" err="1"/>
              <a:t>PiP</a:t>
            </a:r>
            <a:r>
              <a:rPr lang="cs-CZ" dirty="0"/>
              <a:t> (obraz v obraze).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492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Interaktivní tabule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644651"/>
            <a:ext cx="8235103" cy="5488686"/>
          </a:xfrm>
        </p:spPr>
        <p:txBody>
          <a:bodyPr/>
          <a:lstStyle/>
          <a:p>
            <a:r>
              <a:rPr lang="cs-CZ" dirty="0" smtClean="0"/>
              <a:t>Velká </a:t>
            </a:r>
            <a:r>
              <a:rPr lang="cs-CZ" dirty="0"/>
              <a:t>interaktivní plocha, ke které je připojen počítač a datový </a:t>
            </a:r>
            <a:r>
              <a:rPr lang="cs-CZ" dirty="0" smtClean="0"/>
              <a:t>projektor </a:t>
            </a:r>
          </a:p>
          <a:p>
            <a:r>
              <a:rPr lang="cs-CZ" dirty="0" smtClean="0"/>
              <a:t>Případně </a:t>
            </a:r>
            <a:r>
              <a:rPr lang="cs-CZ" dirty="0"/>
              <a:t>jde o velkoplošnou obrazovku (LCD, LED, plasma) s dotykovým </a:t>
            </a:r>
            <a:r>
              <a:rPr lang="cs-CZ" dirty="0" smtClean="0"/>
              <a:t>senzorem</a:t>
            </a:r>
          </a:p>
          <a:p>
            <a:r>
              <a:rPr lang="cs-CZ" dirty="0" smtClean="0"/>
              <a:t>Projektor </a:t>
            </a:r>
            <a:r>
              <a:rPr lang="cs-CZ" dirty="0"/>
              <a:t>promítá obraz z počítače na povrch </a:t>
            </a:r>
            <a:r>
              <a:rPr lang="cs-CZ" dirty="0" smtClean="0"/>
              <a:t>tabule</a:t>
            </a:r>
          </a:p>
          <a:p>
            <a:r>
              <a:rPr lang="cs-CZ" dirty="0" smtClean="0"/>
              <a:t>Ovládání</a:t>
            </a:r>
          </a:p>
          <a:p>
            <a:pPr lvl="1"/>
            <a:r>
              <a:rPr lang="cs-CZ" dirty="0" smtClean="0"/>
              <a:t>Prstem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peciálními fixy</a:t>
            </a:r>
          </a:p>
          <a:p>
            <a:pPr lvl="1"/>
            <a:r>
              <a:rPr lang="cs-CZ" dirty="0" smtClean="0"/>
              <a:t>Dalšími nástroji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900" y="3930650"/>
            <a:ext cx="4114800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32100" y="7054850"/>
            <a:ext cx="7086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SVONOG. </a:t>
            </a:r>
            <a:r>
              <a:rPr lang="en-US" sz="1200" i="1" dirty="0" err="1"/>
              <a:t>Interaktivní</a:t>
            </a:r>
            <a:r>
              <a:rPr lang="en-US" sz="1200" i="1" dirty="0"/>
              <a:t> </a:t>
            </a:r>
            <a:r>
              <a:rPr lang="en-US" sz="1200" i="1" dirty="0" err="1"/>
              <a:t>tabule</a:t>
            </a:r>
            <a:r>
              <a:rPr lang="en-US" sz="1200" dirty="0"/>
              <a:t> [online]. [cit. </a:t>
            </a:r>
            <a:r>
              <a:rPr lang="cs-CZ" sz="1200" dirty="0"/>
              <a:t>14</a:t>
            </a:r>
            <a:r>
              <a:rPr lang="en-US" sz="1200" dirty="0"/>
              <a:t>.1</a:t>
            </a:r>
            <a:r>
              <a:rPr lang="cs-CZ" sz="1200" dirty="0"/>
              <a:t>0</a:t>
            </a:r>
            <a:r>
              <a:rPr lang="en-US" sz="1200" dirty="0"/>
              <a:t>.2012]. </a:t>
            </a:r>
            <a:r>
              <a:rPr lang="en-US" sz="1200" dirty="0" err="1"/>
              <a:t>Dostupný</a:t>
            </a:r>
            <a:r>
              <a:rPr lang="en-US" sz="1200" dirty="0"/>
              <a:t> pod </a:t>
            </a:r>
            <a:r>
              <a:rPr lang="en-US" sz="1200" dirty="0" err="1"/>
              <a:t>licencí</a:t>
            </a:r>
            <a:r>
              <a:rPr lang="en-US" sz="1200" dirty="0"/>
              <a:t> Creative Commons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3"/>
              </a:rPr>
              <a:t>http://</a:t>
            </a:r>
            <a:r>
              <a:rPr lang="en-US" sz="1200" dirty="0" smtClean="0">
                <a:hlinkClick r:id="rId3"/>
              </a:rPr>
              <a:t>cs.wikipedia.org/wiki/Soubor:Interactive_whiteboard_at_CeBIT_2007.jpg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70181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Interaktivní tabule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Používání interaktivní tabule zahrnuje:</a:t>
            </a:r>
          </a:p>
          <a:p>
            <a:pPr lvl="1"/>
            <a:r>
              <a:rPr lang="cs-CZ" dirty="0" smtClean="0"/>
              <a:t>Interakci </a:t>
            </a:r>
            <a:r>
              <a:rPr lang="cs-CZ" dirty="0"/>
              <a:t>s jakýmkoli software, který běží na připojeném </a:t>
            </a:r>
            <a:r>
              <a:rPr lang="cs-CZ" dirty="0" smtClean="0"/>
              <a:t>počítači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oužití </a:t>
            </a:r>
            <a:r>
              <a:rPr lang="cs-CZ" dirty="0"/>
              <a:t>software pro ukládání poznámek napsaných na plochu interaktivní </a:t>
            </a:r>
            <a:r>
              <a:rPr lang="cs-CZ" dirty="0" smtClean="0"/>
              <a:t>tabule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vládání </a:t>
            </a:r>
            <a:r>
              <a:rPr lang="cs-CZ" dirty="0"/>
              <a:t>počítače </a:t>
            </a:r>
            <a:r>
              <a:rPr lang="cs-CZ" dirty="0" smtClean="0"/>
              <a:t>s </a:t>
            </a:r>
            <a:r>
              <a:rPr lang="cs-CZ" dirty="0"/>
              <a:t>použitím speciálního software </a:t>
            </a:r>
            <a:endParaRPr lang="cs-CZ" dirty="0" smtClean="0"/>
          </a:p>
          <a:p>
            <a:pPr lvl="1"/>
            <a:r>
              <a:rPr lang="cs-CZ" dirty="0"/>
              <a:t>T</a:t>
            </a:r>
            <a:r>
              <a:rPr lang="cs-CZ" dirty="0" smtClean="0"/>
              <a:t>vorbu </a:t>
            </a:r>
            <a:r>
              <a:rPr lang="cs-CZ" dirty="0"/>
              <a:t>prezentací ve speciálním autorském </a:t>
            </a:r>
            <a:r>
              <a:rPr lang="cs-CZ" dirty="0" smtClean="0"/>
              <a:t>nástroji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4356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UPS</a:t>
            </a:r>
            <a:r>
              <a:rPr lang="cs-CZ" dirty="0" smtClean="0"/>
              <a:t> = </a:t>
            </a:r>
            <a:r>
              <a:rPr lang="cs-CZ" b="1" i="1" dirty="0" err="1" smtClean="0"/>
              <a:t>U</a:t>
            </a:r>
            <a:r>
              <a:rPr lang="cs-CZ" i="1" dirty="0" err="1" smtClean="0"/>
              <a:t>ninterruptible</a:t>
            </a:r>
            <a:r>
              <a:rPr lang="cs-CZ" i="1" dirty="0" smtClean="0"/>
              <a:t> </a:t>
            </a:r>
            <a:r>
              <a:rPr lang="cs-CZ" b="1" i="1" dirty="0" err="1"/>
              <a:t>P</a:t>
            </a:r>
            <a:r>
              <a:rPr lang="cs-CZ" i="1" dirty="0" err="1"/>
              <a:t>ower</a:t>
            </a:r>
            <a:r>
              <a:rPr lang="cs-CZ" i="1" dirty="0"/>
              <a:t> </a:t>
            </a:r>
            <a:r>
              <a:rPr lang="cs-CZ" b="1" i="1" dirty="0"/>
              <a:t>S</a:t>
            </a:r>
            <a:r>
              <a:rPr lang="cs-CZ" i="1" dirty="0"/>
              <a:t>upply (</a:t>
            </a:r>
            <a:r>
              <a:rPr lang="cs-CZ" b="1" i="1" dirty="0"/>
              <a:t>S</a:t>
            </a:r>
            <a:r>
              <a:rPr lang="cs-CZ" i="1" dirty="0"/>
              <a:t>ource</a:t>
            </a:r>
            <a:r>
              <a:rPr lang="cs-CZ" dirty="0"/>
              <a:t>) – „nepřerušitelný zdroj </a:t>
            </a:r>
            <a:r>
              <a:rPr lang="cs-CZ" dirty="0" smtClean="0"/>
              <a:t>energie“</a:t>
            </a:r>
          </a:p>
          <a:p>
            <a:r>
              <a:rPr lang="cs-CZ" dirty="0" smtClean="0"/>
              <a:t>Zařízení </a:t>
            </a:r>
            <a:r>
              <a:rPr lang="cs-CZ" dirty="0"/>
              <a:t>nebo systém, který zajišťuje souvislou dodávku elektřiny pro zařízení, která nesmějí být neočekávaně </a:t>
            </a:r>
            <a:r>
              <a:rPr lang="cs-CZ" dirty="0" smtClean="0"/>
              <a:t>vypnuta</a:t>
            </a:r>
          </a:p>
          <a:p>
            <a:r>
              <a:rPr lang="cs-CZ" dirty="0" smtClean="0"/>
              <a:t>Slouží jako akumulátor</a:t>
            </a:r>
          </a:p>
          <a:p>
            <a:r>
              <a:rPr lang="cs-CZ" dirty="0" smtClean="0"/>
              <a:t>Chráněné systémy: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elekomunikační zařízení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očítačové systémy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ystémy </a:t>
            </a:r>
            <a:r>
              <a:rPr lang="cs-CZ" dirty="0"/>
              <a:t>zajišťující chod </a:t>
            </a:r>
            <a:r>
              <a:rPr lang="cs-CZ" dirty="0" smtClean="0"/>
              <a:t>letišť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emocniční </a:t>
            </a:r>
            <a:r>
              <a:rPr lang="cs-CZ" dirty="0"/>
              <a:t>přístroje a další.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500" y="3605381"/>
            <a:ext cx="2438400" cy="3297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08500" y="6978650"/>
            <a:ext cx="541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AMAKURU. </a:t>
            </a:r>
            <a:r>
              <a:rPr lang="cs-CZ" sz="1200" i="1" dirty="0"/>
              <a:t>UPS</a:t>
            </a:r>
            <a:r>
              <a:rPr lang="cs-CZ" sz="1200" dirty="0"/>
              <a:t> [online]. [cit. 14.10.2012].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cs.wikipedia.org/wiki/Soubor:UPSFrontView.jpg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108090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IUS. </a:t>
            </a:r>
            <a:r>
              <a:rPr lang="cs-CZ" i="1" dirty="0"/>
              <a:t>Modem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cs.wikipedia.org/wiki/Soubor:Modems.jpg</a:t>
            </a:r>
            <a:endParaRPr lang="cs-CZ" dirty="0" smtClean="0"/>
          </a:p>
          <a:p>
            <a:r>
              <a:rPr lang="en-US" dirty="0"/>
              <a:t>SVONOG. </a:t>
            </a:r>
            <a:r>
              <a:rPr lang="en-US" i="1" dirty="0" err="1"/>
              <a:t>Interaktivní</a:t>
            </a:r>
            <a:r>
              <a:rPr lang="en-US" i="1" dirty="0"/>
              <a:t> </a:t>
            </a:r>
            <a:r>
              <a:rPr lang="en-US" i="1" dirty="0" err="1"/>
              <a:t>tabule</a:t>
            </a:r>
            <a:r>
              <a:rPr lang="en-US" dirty="0"/>
              <a:t> [online]. [cit. </a:t>
            </a:r>
            <a:r>
              <a:rPr lang="cs-CZ" dirty="0" smtClean="0"/>
              <a:t>14</a:t>
            </a:r>
            <a:r>
              <a:rPr lang="en-US" dirty="0" smtClean="0"/>
              <a:t>.1</a:t>
            </a:r>
            <a:r>
              <a:rPr lang="cs-CZ" dirty="0" smtClean="0"/>
              <a:t>0</a:t>
            </a:r>
            <a:r>
              <a:rPr lang="en-US" dirty="0" smtClean="0"/>
              <a:t>.2012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cs.wikipedia.org/wiki/Soubor:Interactive_whiteboard_at_CeBIT_2007.jpg</a:t>
            </a:r>
            <a:endParaRPr lang="cs-CZ" dirty="0" smtClean="0"/>
          </a:p>
          <a:p>
            <a:r>
              <a:rPr lang="cs-CZ" dirty="0"/>
              <a:t>AMAKURU. </a:t>
            </a:r>
            <a:r>
              <a:rPr lang="cs-CZ" i="1" dirty="0"/>
              <a:t>UPS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cs.wikipedia.org/wiki/Soubor:UPSFrontView.jpg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561</Words>
  <Application>Microsoft Office PowerPoint</Application>
  <PresentationFormat>Vlastní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Modem, dataprojektor, interaktivní tabule, ups</vt:lpstr>
      <vt:lpstr>Obsah</vt:lpstr>
      <vt:lpstr>Modem</vt:lpstr>
      <vt:lpstr>Prezentace aplikace PowerPoint</vt:lpstr>
      <vt:lpstr>Dataprojektor</vt:lpstr>
      <vt:lpstr>Dataprojektor</vt:lpstr>
      <vt:lpstr>Interaktivní tabule</vt:lpstr>
      <vt:lpstr>Interaktivní tabule</vt:lpstr>
      <vt:lpstr>Ups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35</cp:revision>
  <dcterms:created xsi:type="dcterms:W3CDTF">2006-08-16T00:00:00Z</dcterms:created>
  <dcterms:modified xsi:type="dcterms:W3CDTF">2012-12-25T13:28:19Z</dcterms:modified>
</cp:coreProperties>
</file>