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63" r:id="rId2"/>
    <p:sldId id="256" r:id="rId3"/>
    <p:sldId id="264" r:id="rId4"/>
    <p:sldId id="268" r:id="rId5"/>
    <p:sldId id="260" r:id="rId6"/>
    <p:sldId id="265" r:id="rId7"/>
    <p:sldId id="261" r:id="rId8"/>
    <p:sldId id="266" r:id="rId9"/>
    <p:sldId id="267" r:id="rId10"/>
    <p:sldId id="269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54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18F906-2609-4351-8A26-F076EB287516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122A12-B567-4CDD-820B-D9FA014EF9E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90517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8A744-F5BF-420E-81B7-92555F5F35A6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A3E15-B113-41E4-8049-4B10F5CDFAE8}" type="slidenum">
              <a:rPr lang="cs-CZ" smtClean="0"/>
              <a:t>‹#›</a:t>
            </a:fld>
            <a:endParaRPr lang="cs-CZ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8A744-F5BF-420E-81B7-92555F5F35A6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A3E15-B113-41E4-8049-4B10F5CDFA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8A744-F5BF-420E-81B7-92555F5F35A6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A3E15-B113-41E4-8049-4B10F5CDFAE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8A744-F5BF-420E-81B7-92555F5F35A6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A3E15-B113-41E4-8049-4B10F5CDFA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8A744-F5BF-420E-81B7-92555F5F35A6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A3E15-B113-41E4-8049-4B10F5CDFAE8}" type="slidenum">
              <a:rPr lang="cs-CZ" smtClean="0"/>
              <a:t>‹#›</a:t>
            </a:fld>
            <a:endParaRPr lang="cs-CZ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8A744-F5BF-420E-81B7-92555F5F35A6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A3E15-B113-41E4-8049-4B10F5CDFA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8A744-F5BF-420E-81B7-92555F5F35A6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A3E15-B113-41E4-8049-4B10F5CDFA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8A744-F5BF-420E-81B7-92555F5F35A6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A3E15-B113-41E4-8049-4B10F5CDFAE8}" type="slidenum">
              <a:rPr lang="cs-CZ" smtClean="0"/>
              <a:t>‹#›</a:t>
            </a:fld>
            <a:endParaRPr lang="cs-CZ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8A744-F5BF-420E-81B7-92555F5F35A6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A3E15-B113-41E4-8049-4B10F5CDFA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8A744-F5BF-420E-81B7-92555F5F35A6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A3E15-B113-41E4-8049-4B10F5CDFA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8A744-F5BF-420E-81B7-92555F5F35A6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A3E15-B113-41E4-8049-4B10F5CDFA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3A78A744-F5BF-420E-81B7-92555F5F35A6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2D0A3E15-B113-41E4-8049-4B10F5CDFAE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ctrTitle"/>
          </p:nvPr>
        </p:nvSpPr>
        <p:spPr>
          <a:xfrm>
            <a:off x="0" y="1340768"/>
            <a:ext cx="9144000" cy="792088"/>
          </a:xfrm>
        </p:spPr>
        <p:txBody>
          <a:bodyPr/>
          <a:lstStyle/>
          <a:p>
            <a:pPr algn="ctr" eaLnBrk="1" hangingPunct="1"/>
            <a:r>
              <a:rPr lang="cs-CZ" sz="2400" i="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Základní škola a Mateřská škola Choustník, okres Tábor</a:t>
            </a:r>
          </a:p>
        </p:txBody>
      </p:sp>
      <p:pic>
        <p:nvPicPr>
          <p:cNvPr id="307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6" name="TextovéPole 1"/>
          <p:cNvSpPr txBox="1">
            <a:spLocks noChangeArrowheads="1"/>
          </p:cNvSpPr>
          <p:nvPr/>
        </p:nvSpPr>
        <p:spPr bwMode="auto">
          <a:xfrm>
            <a:off x="0" y="3184525"/>
            <a:ext cx="91440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sz="3200" b="1" dirty="0" smtClean="0">
                <a:cs typeface="Arial" charset="0"/>
              </a:rPr>
              <a:t>VY_32_Inovace_10B_daily </a:t>
            </a:r>
            <a:r>
              <a:rPr lang="cs-CZ" sz="3200" b="1" dirty="0" err="1" smtClean="0">
                <a:cs typeface="Arial" charset="0"/>
              </a:rPr>
              <a:t>routine</a:t>
            </a:r>
            <a:endParaRPr lang="cs-CZ" sz="3200" b="1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2283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My </a:t>
            </a:r>
            <a:r>
              <a:rPr lang="cs-CZ" dirty="0" err="1" smtClean="0"/>
              <a:t>life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pPr algn="ctr"/>
            <a:r>
              <a:rPr lang="cs-CZ" sz="4400" b="1" dirty="0" smtClean="0">
                <a:solidFill>
                  <a:srgbClr val="FF0000"/>
                </a:solidFill>
              </a:rPr>
              <a:t>DAILY ROUTINE – </a:t>
            </a:r>
            <a:r>
              <a:rPr lang="cs-CZ" sz="4400" b="1" dirty="0" err="1" smtClean="0">
                <a:solidFill>
                  <a:srgbClr val="FF0000"/>
                </a:solidFill>
              </a:rPr>
              <a:t>vocabulary</a:t>
            </a:r>
            <a:endParaRPr lang="cs-CZ" sz="4400" b="1" dirty="0" smtClean="0">
              <a:solidFill>
                <a:srgbClr val="FF0000"/>
              </a:solidFill>
            </a:endParaRPr>
          </a:p>
          <a:p>
            <a:pPr algn="ctr"/>
            <a:r>
              <a:rPr lang="cs-CZ" sz="4400" b="1" dirty="0" smtClean="0">
                <a:solidFill>
                  <a:srgbClr val="FF0000"/>
                </a:solidFill>
              </a:rPr>
              <a:t>Denní režim – slovní zásoba</a:t>
            </a:r>
            <a:endParaRPr lang="cs-CZ" sz="4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6774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4572000"/>
            <a:ext cx="8568952" cy="160020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TALK ABOUT ONE DAY IN YOUR LIFE !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GET TALKING</a:t>
            </a:r>
          </a:p>
          <a:p>
            <a:r>
              <a:rPr lang="cs-CZ" dirty="0" smtClean="0"/>
              <a:t>USE WORDS FROM VOCABULARY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90125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2000" y="5157192"/>
            <a:ext cx="6781800" cy="1008112"/>
          </a:xfrm>
        </p:spPr>
        <p:txBody>
          <a:bodyPr>
            <a:normAutofit/>
          </a:bodyPr>
          <a:lstStyle/>
          <a:p>
            <a:pPr algn="ctr"/>
            <a:r>
              <a:rPr lang="cs-CZ" b="1" u="sng" dirty="0" err="1" smtClean="0">
                <a:solidFill>
                  <a:srgbClr val="FF0000"/>
                </a:solidFill>
              </a:rPr>
              <a:t>Vocabulary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4"/>
            <a:ext cx="8640960" cy="5400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                               </a:t>
            </a:r>
            <a:endParaRPr lang="cs-CZ" dirty="0"/>
          </a:p>
          <a:p>
            <a:r>
              <a:rPr lang="cs-CZ" sz="2600" dirty="0" err="1"/>
              <a:t>w</a:t>
            </a:r>
            <a:r>
              <a:rPr lang="cs-CZ" sz="2600" dirty="0" err="1" smtClean="0"/>
              <a:t>ake</a:t>
            </a:r>
            <a:r>
              <a:rPr lang="cs-CZ" sz="2600" dirty="0" smtClean="0"/>
              <a:t> </a:t>
            </a:r>
            <a:r>
              <a:rPr lang="cs-CZ" sz="2600" dirty="0"/>
              <a:t>up – probudit </a:t>
            </a:r>
            <a:r>
              <a:rPr lang="cs-CZ" sz="2600" dirty="0" smtClean="0"/>
              <a:t>se</a:t>
            </a:r>
          </a:p>
          <a:p>
            <a:r>
              <a:rPr lang="cs-CZ" sz="2600" dirty="0" err="1" smtClean="0"/>
              <a:t>get</a:t>
            </a:r>
            <a:r>
              <a:rPr lang="cs-CZ" sz="2600" dirty="0" smtClean="0"/>
              <a:t> </a:t>
            </a:r>
            <a:r>
              <a:rPr lang="cs-CZ" sz="2600" dirty="0"/>
              <a:t>up </a:t>
            </a:r>
            <a:r>
              <a:rPr lang="cs-CZ" sz="2600" dirty="0" err="1"/>
              <a:t>at</a:t>
            </a:r>
            <a:r>
              <a:rPr lang="cs-CZ" sz="2600" dirty="0"/>
              <a:t>…– vstávat v …, </a:t>
            </a:r>
            <a:endParaRPr lang="cs-CZ" sz="2600" dirty="0" smtClean="0"/>
          </a:p>
          <a:p>
            <a:endParaRPr lang="cs-CZ" sz="2600" dirty="0" smtClean="0"/>
          </a:p>
          <a:p>
            <a:pPr marL="0" indent="0">
              <a:buNone/>
            </a:pPr>
            <a:endParaRPr lang="cs-CZ" sz="2600" dirty="0" smtClean="0"/>
          </a:p>
          <a:p>
            <a:r>
              <a:rPr lang="cs-CZ" sz="2600" dirty="0" smtClean="0"/>
              <a:t>go </a:t>
            </a:r>
            <a:r>
              <a:rPr lang="cs-CZ" sz="2600" dirty="0"/>
              <a:t>to </a:t>
            </a:r>
            <a:r>
              <a:rPr lang="cs-CZ" sz="2600" dirty="0" err="1"/>
              <a:t>the</a:t>
            </a:r>
            <a:r>
              <a:rPr lang="cs-CZ" sz="2600" dirty="0"/>
              <a:t> </a:t>
            </a:r>
            <a:r>
              <a:rPr lang="cs-CZ" sz="2600" dirty="0" err="1"/>
              <a:t>bathroom</a:t>
            </a:r>
            <a:r>
              <a:rPr lang="cs-CZ" sz="2600" dirty="0"/>
              <a:t> – jít do </a:t>
            </a:r>
            <a:r>
              <a:rPr lang="cs-CZ" sz="2600" dirty="0" smtClean="0"/>
              <a:t>koupelny</a:t>
            </a:r>
          </a:p>
          <a:p>
            <a:r>
              <a:rPr lang="cs-CZ" sz="2600" dirty="0" err="1" smtClean="0"/>
              <a:t>clean</a:t>
            </a:r>
            <a:r>
              <a:rPr lang="cs-CZ" sz="2600" dirty="0" smtClean="0"/>
              <a:t> </a:t>
            </a:r>
            <a:r>
              <a:rPr lang="cs-CZ" sz="2600" dirty="0" err="1"/>
              <a:t>teeth</a:t>
            </a:r>
            <a:r>
              <a:rPr lang="cs-CZ" sz="2600" dirty="0"/>
              <a:t> – čistit si </a:t>
            </a:r>
            <a:r>
              <a:rPr lang="cs-CZ" sz="2600" dirty="0" smtClean="0"/>
              <a:t>zuby</a:t>
            </a:r>
          </a:p>
          <a:p>
            <a:r>
              <a:rPr lang="cs-CZ" sz="2600" dirty="0" smtClean="0"/>
              <a:t>comb </a:t>
            </a:r>
            <a:r>
              <a:rPr lang="cs-CZ" sz="2600" dirty="0"/>
              <a:t>my </a:t>
            </a:r>
            <a:r>
              <a:rPr lang="cs-CZ" sz="2600" dirty="0" err="1"/>
              <a:t>hair</a:t>
            </a:r>
            <a:r>
              <a:rPr lang="cs-CZ" sz="2600" dirty="0"/>
              <a:t> – česat </a:t>
            </a:r>
            <a:r>
              <a:rPr lang="cs-CZ" sz="2600" dirty="0" smtClean="0"/>
              <a:t>se</a:t>
            </a:r>
          </a:p>
          <a:p>
            <a:r>
              <a:rPr lang="cs-CZ" sz="2600" dirty="0" err="1" smtClean="0"/>
              <a:t>wash</a:t>
            </a:r>
            <a:r>
              <a:rPr lang="cs-CZ" sz="2600" dirty="0" smtClean="0"/>
              <a:t> </a:t>
            </a:r>
            <a:r>
              <a:rPr lang="cs-CZ" sz="2600" dirty="0"/>
              <a:t>my </a:t>
            </a:r>
            <a:r>
              <a:rPr lang="cs-CZ" sz="2600" dirty="0" smtClean="0"/>
              <a:t>face and </a:t>
            </a:r>
            <a:r>
              <a:rPr lang="cs-CZ" sz="2600" dirty="0" err="1" smtClean="0"/>
              <a:t>hands</a:t>
            </a:r>
            <a:r>
              <a:rPr lang="cs-CZ" sz="2600" dirty="0" smtClean="0"/>
              <a:t> </a:t>
            </a:r>
            <a:r>
              <a:rPr lang="cs-CZ" sz="2600" dirty="0"/>
              <a:t>– mýt si obličej</a:t>
            </a:r>
            <a:r>
              <a:rPr lang="cs-CZ" sz="2600" dirty="0" smtClean="0"/>
              <a:t>, ruce</a:t>
            </a:r>
          </a:p>
          <a:p>
            <a:pPr marL="0" indent="0">
              <a:buNone/>
            </a:pPr>
            <a:endParaRPr lang="cs-CZ" sz="2600" dirty="0" smtClean="0"/>
          </a:p>
          <a:p>
            <a:r>
              <a:rPr lang="cs-CZ" sz="2600" dirty="0" smtClean="0"/>
              <a:t> </a:t>
            </a:r>
          </a:p>
        </p:txBody>
      </p:sp>
      <p:pic>
        <p:nvPicPr>
          <p:cNvPr id="1026" name="Picture 2" descr="C:\Users\Krejzova\AppData\Local\Microsoft\Windows\Temporary Internet Files\Content.IE5\T3F9A3WT\MM900285266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32656"/>
            <a:ext cx="2376264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8588" y="3645024"/>
            <a:ext cx="1460123" cy="24339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87681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2000" y="5157192"/>
            <a:ext cx="6781800" cy="1152128"/>
          </a:xfrm>
        </p:spPr>
        <p:txBody>
          <a:bodyPr>
            <a:normAutofit/>
          </a:bodyPr>
          <a:lstStyle/>
          <a:p>
            <a:pPr algn="ctr"/>
            <a:r>
              <a:rPr lang="cs-CZ" b="1" u="sng" dirty="0" err="1" smtClean="0">
                <a:solidFill>
                  <a:srgbClr val="FF0000"/>
                </a:solidFill>
              </a:rPr>
              <a:t>Vocabulary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4"/>
            <a:ext cx="8640960" cy="5400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                             </a:t>
            </a:r>
            <a:endParaRPr lang="cs-CZ" dirty="0"/>
          </a:p>
          <a:p>
            <a:r>
              <a:rPr lang="cs-CZ" sz="2600" dirty="0" smtClean="0"/>
              <a:t> </a:t>
            </a:r>
            <a:r>
              <a:rPr lang="cs-CZ" sz="2600" dirty="0" err="1"/>
              <a:t>have</a:t>
            </a:r>
            <a:r>
              <a:rPr lang="cs-CZ" sz="2600" dirty="0"/>
              <a:t> </a:t>
            </a:r>
            <a:r>
              <a:rPr lang="cs-CZ" sz="2600" dirty="0" err="1"/>
              <a:t>breakfast</a:t>
            </a:r>
            <a:r>
              <a:rPr lang="cs-CZ" sz="2600" dirty="0"/>
              <a:t> – </a:t>
            </a:r>
            <a:r>
              <a:rPr lang="cs-CZ" sz="2600" dirty="0" smtClean="0"/>
              <a:t>snídat</a:t>
            </a:r>
          </a:p>
          <a:p>
            <a:r>
              <a:rPr lang="cs-CZ" sz="2600" dirty="0" smtClean="0"/>
              <a:t> make </a:t>
            </a:r>
            <a:r>
              <a:rPr lang="cs-CZ" sz="2600" dirty="0" err="1" smtClean="0"/>
              <a:t>breakfast</a:t>
            </a:r>
            <a:r>
              <a:rPr lang="cs-CZ" sz="2600" dirty="0" smtClean="0"/>
              <a:t> – udělat snídani</a:t>
            </a:r>
          </a:p>
          <a:p>
            <a:r>
              <a:rPr lang="cs-CZ" sz="2600" dirty="0" smtClean="0"/>
              <a:t>  </a:t>
            </a:r>
            <a:r>
              <a:rPr lang="cs-CZ" sz="2600" dirty="0"/>
              <a:t>drink – </a:t>
            </a:r>
            <a:r>
              <a:rPr lang="cs-CZ" sz="2600" dirty="0" smtClean="0"/>
              <a:t>pít</a:t>
            </a:r>
            <a:endParaRPr lang="cs-CZ" sz="2600" dirty="0"/>
          </a:p>
          <a:p>
            <a:r>
              <a:rPr lang="cs-CZ" sz="2600" dirty="0" smtClean="0"/>
              <a:t> </a:t>
            </a:r>
            <a:r>
              <a:rPr lang="cs-CZ" sz="2600" dirty="0" err="1" smtClean="0"/>
              <a:t>tea</a:t>
            </a:r>
            <a:r>
              <a:rPr lang="cs-CZ" sz="2600" dirty="0" smtClean="0"/>
              <a:t>, </a:t>
            </a:r>
            <a:r>
              <a:rPr lang="cs-CZ" sz="2600" dirty="0" err="1" smtClean="0"/>
              <a:t>coffee</a:t>
            </a:r>
            <a:r>
              <a:rPr lang="cs-CZ" sz="2600" dirty="0" smtClean="0"/>
              <a:t>, </a:t>
            </a:r>
            <a:r>
              <a:rPr lang="cs-CZ" sz="2600" dirty="0" err="1" smtClean="0"/>
              <a:t>milk</a:t>
            </a:r>
            <a:r>
              <a:rPr lang="cs-CZ" sz="2600" dirty="0" smtClean="0"/>
              <a:t>, </a:t>
            </a:r>
            <a:r>
              <a:rPr lang="cs-CZ" sz="2600" dirty="0" err="1" smtClean="0"/>
              <a:t>juice</a:t>
            </a:r>
            <a:r>
              <a:rPr lang="cs-CZ" sz="2600" dirty="0" smtClean="0"/>
              <a:t> – čaj, káva, mléko, džus</a:t>
            </a:r>
          </a:p>
          <a:p>
            <a:r>
              <a:rPr lang="cs-CZ" sz="2600" dirty="0" smtClean="0"/>
              <a:t> </a:t>
            </a:r>
            <a:r>
              <a:rPr lang="cs-CZ" sz="2600" dirty="0" err="1" smtClean="0"/>
              <a:t>eat</a:t>
            </a:r>
            <a:r>
              <a:rPr lang="cs-CZ" sz="2600" dirty="0" smtClean="0"/>
              <a:t> </a:t>
            </a:r>
            <a:r>
              <a:rPr lang="cs-CZ" sz="2600" dirty="0"/>
              <a:t>– </a:t>
            </a:r>
            <a:r>
              <a:rPr lang="cs-CZ" sz="2600" dirty="0" smtClean="0"/>
              <a:t>jíst</a:t>
            </a:r>
            <a:endParaRPr lang="cs-CZ" sz="2600" dirty="0"/>
          </a:p>
          <a:p>
            <a:r>
              <a:rPr lang="cs-CZ" sz="2600" dirty="0" smtClean="0"/>
              <a:t> </a:t>
            </a:r>
            <a:r>
              <a:rPr lang="cs-CZ" sz="2600" dirty="0" err="1" smtClean="0"/>
              <a:t>bread</a:t>
            </a:r>
            <a:r>
              <a:rPr lang="cs-CZ" sz="2600" dirty="0" smtClean="0"/>
              <a:t>, </a:t>
            </a:r>
            <a:r>
              <a:rPr lang="cs-CZ" sz="2600" dirty="0" err="1" smtClean="0"/>
              <a:t>rolls</a:t>
            </a:r>
            <a:r>
              <a:rPr lang="cs-CZ" sz="2600" dirty="0" smtClean="0"/>
              <a:t>, </a:t>
            </a:r>
            <a:r>
              <a:rPr lang="cs-CZ" sz="2600" dirty="0" err="1" smtClean="0"/>
              <a:t>cakes</a:t>
            </a:r>
            <a:r>
              <a:rPr lang="cs-CZ" sz="2600" dirty="0" smtClean="0"/>
              <a:t>, </a:t>
            </a:r>
            <a:r>
              <a:rPr lang="cs-CZ" sz="2600" dirty="0" err="1" smtClean="0"/>
              <a:t>butter</a:t>
            </a:r>
            <a:r>
              <a:rPr lang="cs-CZ" sz="2600" dirty="0" smtClean="0"/>
              <a:t>, cheese, ham, </a:t>
            </a:r>
            <a:r>
              <a:rPr lang="cs-CZ" sz="2600" dirty="0" err="1" smtClean="0"/>
              <a:t>eggs</a:t>
            </a:r>
            <a:r>
              <a:rPr lang="cs-CZ" sz="2600" dirty="0" smtClean="0"/>
              <a:t>- chléb, rohlíky, koláče, máslo, sýr, šunka, vajíčka</a:t>
            </a:r>
          </a:p>
          <a:p>
            <a:pPr marL="0" indent="0">
              <a:buNone/>
            </a:pPr>
            <a:r>
              <a:rPr lang="cs-CZ" sz="2600" dirty="0" smtClean="0"/>
              <a:t> </a:t>
            </a:r>
          </a:p>
          <a:p>
            <a:r>
              <a:rPr lang="cs-CZ" sz="2600" dirty="0" smtClean="0"/>
              <a:t> </a:t>
            </a:r>
            <a:r>
              <a:rPr lang="cs-CZ" sz="2600" dirty="0" err="1"/>
              <a:t>get</a:t>
            </a:r>
            <a:r>
              <a:rPr lang="cs-CZ" sz="2600" dirty="0"/>
              <a:t> </a:t>
            </a:r>
            <a:r>
              <a:rPr lang="cs-CZ" sz="2600" dirty="0" err="1"/>
              <a:t>dressed</a:t>
            </a:r>
            <a:r>
              <a:rPr lang="cs-CZ" sz="2600" dirty="0"/>
              <a:t> – obléknout </a:t>
            </a:r>
            <a:r>
              <a:rPr lang="cs-CZ" sz="2600" dirty="0" smtClean="0"/>
              <a:t>se</a:t>
            </a:r>
          </a:p>
          <a:p>
            <a:pPr marL="0" indent="0">
              <a:buNone/>
            </a:pPr>
            <a:endParaRPr lang="cs-CZ" sz="2600" dirty="0" smtClean="0"/>
          </a:p>
        </p:txBody>
      </p:sp>
      <p:pic>
        <p:nvPicPr>
          <p:cNvPr id="1027" name="Picture 3" descr="C:\Users\Krejzova\AppData\Local\Microsoft\Windows\Temporary Internet Files\Content.IE5\R8WWNG7X\MC90041074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7916" y="692696"/>
            <a:ext cx="2370972" cy="1860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7407" y="4293096"/>
            <a:ext cx="3075596" cy="172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25277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2000" y="5373216"/>
            <a:ext cx="6781800" cy="798984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err="1">
                <a:solidFill>
                  <a:srgbClr val="FF0000"/>
                </a:solidFill>
              </a:rPr>
              <a:t>Vocabulary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62000" y="685800"/>
            <a:ext cx="7543800" cy="4399384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dirty="0" err="1" smtClean="0"/>
              <a:t>leave</a:t>
            </a:r>
            <a:r>
              <a:rPr lang="cs-CZ" dirty="0" smtClean="0"/>
              <a:t> </a:t>
            </a:r>
            <a:r>
              <a:rPr lang="cs-CZ" dirty="0" err="1"/>
              <a:t>home</a:t>
            </a:r>
            <a:r>
              <a:rPr lang="cs-CZ" dirty="0"/>
              <a:t> – odejít z </a:t>
            </a:r>
            <a:r>
              <a:rPr lang="cs-CZ" dirty="0" smtClean="0"/>
              <a:t>domova</a:t>
            </a:r>
          </a:p>
          <a:p>
            <a:r>
              <a:rPr lang="cs-CZ" dirty="0" smtClean="0"/>
              <a:t> </a:t>
            </a:r>
            <a:r>
              <a:rPr lang="cs-CZ" dirty="0"/>
              <a:t>run to </a:t>
            </a:r>
            <a:r>
              <a:rPr lang="cs-CZ" dirty="0" err="1"/>
              <a:t>school</a:t>
            </a:r>
            <a:r>
              <a:rPr lang="cs-CZ" dirty="0"/>
              <a:t> – běžet do </a:t>
            </a:r>
            <a:r>
              <a:rPr lang="cs-CZ" dirty="0" smtClean="0"/>
              <a:t>školy</a:t>
            </a:r>
          </a:p>
          <a:p>
            <a:r>
              <a:rPr lang="cs-CZ" dirty="0" smtClean="0"/>
              <a:t> </a:t>
            </a:r>
            <a:r>
              <a:rPr lang="cs-CZ" dirty="0"/>
              <a:t>go to </a:t>
            </a:r>
            <a:r>
              <a:rPr lang="cs-CZ" dirty="0" err="1"/>
              <a:t>the</a:t>
            </a:r>
            <a:r>
              <a:rPr lang="cs-CZ" dirty="0"/>
              <a:t> bus stop – jít na autobusovou </a:t>
            </a:r>
            <a:r>
              <a:rPr lang="cs-CZ" dirty="0" smtClean="0"/>
              <a:t>zastávku</a:t>
            </a:r>
          </a:p>
          <a:p>
            <a:r>
              <a:rPr lang="cs-CZ" dirty="0" smtClean="0"/>
              <a:t> </a:t>
            </a:r>
            <a:r>
              <a:rPr lang="cs-CZ" dirty="0"/>
              <a:t>go by bus, car – jet autobusem, </a:t>
            </a:r>
            <a:r>
              <a:rPr lang="cs-CZ" dirty="0" smtClean="0"/>
              <a:t>autem</a:t>
            </a:r>
          </a:p>
          <a:p>
            <a:r>
              <a:rPr lang="cs-CZ" dirty="0" smtClean="0"/>
              <a:t> </a:t>
            </a:r>
            <a:r>
              <a:rPr lang="cs-CZ" dirty="0"/>
              <a:t>go on </a:t>
            </a:r>
            <a:r>
              <a:rPr lang="cs-CZ" dirty="0" err="1"/>
              <a:t>foot</a:t>
            </a:r>
            <a:r>
              <a:rPr lang="cs-CZ" dirty="0"/>
              <a:t> – jít </a:t>
            </a:r>
            <a:r>
              <a:rPr lang="cs-CZ" dirty="0" smtClean="0"/>
              <a:t>pěšky</a:t>
            </a:r>
          </a:p>
          <a:p>
            <a:r>
              <a:rPr lang="cs-CZ" dirty="0" smtClean="0"/>
              <a:t> </a:t>
            </a:r>
            <a:r>
              <a:rPr lang="cs-CZ" dirty="0" err="1"/>
              <a:t>school</a:t>
            </a:r>
            <a:r>
              <a:rPr lang="cs-CZ" dirty="0"/>
              <a:t> </a:t>
            </a:r>
            <a:r>
              <a:rPr lang="cs-CZ" dirty="0" err="1"/>
              <a:t>starts</a:t>
            </a:r>
            <a:r>
              <a:rPr lang="cs-CZ" dirty="0"/>
              <a:t>/ </a:t>
            </a:r>
            <a:r>
              <a:rPr lang="cs-CZ" dirty="0" err="1"/>
              <a:t>finishes</a:t>
            </a:r>
            <a:r>
              <a:rPr lang="cs-CZ" dirty="0"/>
              <a:t> – škola začíná/ </a:t>
            </a:r>
            <a:r>
              <a:rPr lang="cs-CZ" dirty="0" smtClean="0"/>
              <a:t>končí</a:t>
            </a:r>
          </a:p>
          <a:p>
            <a:r>
              <a:rPr lang="cs-CZ" dirty="0" smtClean="0"/>
              <a:t> </a:t>
            </a:r>
            <a:r>
              <a:rPr lang="cs-CZ" dirty="0" err="1"/>
              <a:t>spend</a:t>
            </a:r>
            <a:r>
              <a:rPr lang="cs-CZ" dirty="0"/>
              <a:t> much </a:t>
            </a:r>
            <a:r>
              <a:rPr lang="cs-CZ" dirty="0" err="1"/>
              <a:t>time</a:t>
            </a:r>
            <a:r>
              <a:rPr lang="cs-CZ" dirty="0"/>
              <a:t> – strávit hodně </a:t>
            </a:r>
            <a:r>
              <a:rPr lang="cs-CZ" dirty="0" smtClean="0"/>
              <a:t>času</a:t>
            </a:r>
          </a:p>
          <a:p>
            <a:r>
              <a:rPr lang="cs-CZ" dirty="0" smtClean="0"/>
              <a:t> </a:t>
            </a:r>
            <a:r>
              <a:rPr lang="cs-CZ" dirty="0" err="1"/>
              <a:t>walk</a:t>
            </a:r>
            <a:r>
              <a:rPr lang="cs-CZ" dirty="0"/>
              <a:t> – jít, procházet se</a:t>
            </a:r>
          </a:p>
          <a:p>
            <a:endParaRPr lang="cs-CZ" dirty="0"/>
          </a:p>
        </p:txBody>
      </p:sp>
      <p:pic>
        <p:nvPicPr>
          <p:cNvPr id="2050" name="Picture 2" descr="C:\Users\Krejzova\AppData\Local\Microsoft\Windows\Temporary Internet Files\Content.IE5\ZSO17JDX\MC900435149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47482"/>
            <a:ext cx="3816424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Krejzova\AppData\Local\Microsoft\Windows\Temporary Internet Files\Content.IE5\S2UD05MH\MC90021321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806756"/>
            <a:ext cx="1577340" cy="1817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Krejzova\AppData\Local\Microsoft\Windows\Temporary Internet Files\Content.IE5\R8WWNG7X\MP90039941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9573" y="3789040"/>
            <a:ext cx="1839153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8653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2000" y="5157192"/>
            <a:ext cx="6781800" cy="1015008"/>
          </a:xfrm>
        </p:spPr>
        <p:txBody>
          <a:bodyPr/>
          <a:lstStyle/>
          <a:p>
            <a:pPr algn="ctr"/>
            <a:r>
              <a:rPr lang="cs-CZ" b="1" u="sng" dirty="0" err="1">
                <a:solidFill>
                  <a:srgbClr val="FF0000"/>
                </a:solidFill>
              </a:rPr>
              <a:t>Vocabulary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620688"/>
            <a:ext cx="9036496" cy="4752528"/>
          </a:xfrm>
        </p:spPr>
        <p:txBody>
          <a:bodyPr>
            <a:normAutofit/>
          </a:bodyPr>
          <a:lstStyle/>
          <a:p>
            <a:r>
              <a:rPr lang="cs-CZ" dirty="0" err="1" smtClean="0"/>
              <a:t>get</a:t>
            </a:r>
            <a:r>
              <a:rPr lang="cs-CZ" dirty="0" smtClean="0"/>
              <a:t> </a:t>
            </a:r>
            <a:r>
              <a:rPr lang="cs-CZ" dirty="0"/>
              <a:t>to </a:t>
            </a:r>
            <a:r>
              <a:rPr lang="cs-CZ" dirty="0" err="1"/>
              <a:t>school</a:t>
            </a:r>
            <a:r>
              <a:rPr lang="cs-CZ" dirty="0"/>
              <a:t> </a:t>
            </a:r>
            <a:r>
              <a:rPr lang="cs-CZ" dirty="0" err="1"/>
              <a:t>at</a:t>
            </a:r>
            <a:r>
              <a:rPr lang="cs-CZ" dirty="0"/>
              <a:t>… - dostat se do školy v</a:t>
            </a:r>
            <a:r>
              <a:rPr lang="cs-CZ" dirty="0" smtClean="0"/>
              <a:t>…</a:t>
            </a:r>
          </a:p>
          <a:p>
            <a:r>
              <a:rPr lang="cs-CZ" dirty="0" err="1" smtClean="0"/>
              <a:t>come</a:t>
            </a:r>
            <a:r>
              <a:rPr lang="cs-CZ" dirty="0" smtClean="0"/>
              <a:t> </a:t>
            </a:r>
            <a:r>
              <a:rPr lang="cs-CZ" dirty="0"/>
              <a:t>to </a:t>
            </a:r>
            <a:r>
              <a:rPr lang="cs-CZ" dirty="0" err="1"/>
              <a:t>school</a:t>
            </a:r>
            <a:r>
              <a:rPr lang="cs-CZ" dirty="0"/>
              <a:t> </a:t>
            </a:r>
            <a:r>
              <a:rPr lang="cs-CZ" dirty="0" err="1"/>
              <a:t>at</a:t>
            </a:r>
            <a:r>
              <a:rPr lang="cs-CZ" dirty="0"/>
              <a:t>…- přijít do školy v… </a:t>
            </a:r>
            <a:endParaRPr lang="cs-CZ" dirty="0" smtClean="0"/>
          </a:p>
          <a:p>
            <a:r>
              <a:rPr lang="cs-CZ" dirty="0" err="1" smtClean="0"/>
              <a:t>attend</a:t>
            </a:r>
            <a:r>
              <a:rPr lang="cs-CZ" dirty="0" smtClean="0"/>
              <a:t>  </a:t>
            </a:r>
            <a:r>
              <a:rPr lang="cs-CZ" dirty="0" err="1"/>
              <a:t>clubs</a:t>
            </a:r>
            <a:r>
              <a:rPr lang="cs-CZ" dirty="0"/>
              <a:t>, a </a:t>
            </a:r>
            <a:r>
              <a:rPr lang="cs-CZ" dirty="0" err="1"/>
              <a:t>language</a:t>
            </a:r>
            <a:r>
              <a:rPr lang="cs-CZ" dirty="0"/>
              <a:t> </a:t>
            </a:r>
            <a:r>
              <a:rPr lang="cs-CZ" dirty="0" err="1"/>
              <a:t>course</a:t>
            </a:r>
            <a:r>
              <a:rPr lang="cs-CZ" dirty="0"/>
              <a:t> – navštěvovat kroužky, jazykový </a:t>
            </a:r>
            <a:r>
              <a:rPr lang="cs-CZ" dirty="0" smtClean="0"/>
              <a:t>kurz</a:t>
            </a:r>
          </a:p>
          <a:p>
            <a:r>
              <a:rPr lang="cs-CZ" dirty="0" smtClean="0"/>
              <a:t>study </a:t>
            </a:r>
            <a:r>
              <a:rPr lang="cs-CZ" dirty="0"/>
              <a:t>– studovat 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r>
              <a:rPr lang="cs-CZ" dirty="0" err="1"/>
              <a:t>have</a:t>
            </a:r>
            <a:r>
              <a:rPr lang="cs-CZ" dirty="0"/>
              <a:t> lunch in </a:t>
            </a:r>
            <a:r>
              <a:rPr lang="cs-CZ" dirty="0" err="1"/>
              <a:t>our</a:t>
            </a:r>
            <a:r>
              <a:rPr lang="cs-CZ" dirty="0"/>
              <a:t> </a:t>
            </a:r>
            <a:r>
              <a:rPr lang="cs-CZ" dirty="0" err="1"/>
              <a:t>school</a:t>
            </a:r>
            <a:r>
              <a:rPr lang="cs-CZ" dirty="0"/>
              <a:t> </a:t>
            </a:r>
            <a:r>
              <a:rPr lang="cs-CZ" dirty="0" err="1"/>
              <a:t>canteen</a:t>
            </a:r>
            <a:r>
              <a:rPr lang="cs-CZ" dirty="0"/>
              <a:t> – obědvat ve školní </a:t>
            </a:r>
            <a:r>
              <a:rPr lang="cs-CZ" dirty="0" smtClean="0"/>
              <a:t>jídelně</a:t>
            </a:r>
          </a:p>
          <a:p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/>
              <a:t>an</a:t>
            </a:r>
            <a:r>
              <a:rPr lang="cs-CZ" dirty="0"/>
              <a:t> </a:t>
            </a:r>
            <a:r>
              <a:rPr lang="cs-CZ" dirty="0" err="1"/>
              <a:t>afternoon</a:t>
            </a:r>
            <a:r>
              <a:rPr lang="cs-CZ" dirty="0"/>
              <a:t> </a:t>
            </a:r>
            <a:r>
              <a:rPr lang="cs-CZ" dirty="0" err="1"/>
              <a:t>off</a:t>
            </a:r>
            <a:r>
              <a:rPr lang="cs-CZ" dirty="0"/>
              <a:t> – mít volné </a:t>
            </a:r>
            <a:r>
              <a:rPr lang="cs-CZ" dirty="0" smtClean="0"/>
              <a:t>odpoledne</a:t>
            </a:r>
          </a:p>
          <a:p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/>
              <a:t>afternoon</a:t>
            </a:r>
            <a:r>
              <a:rPr lang="cs-CZ" dirty="0"/>
              <a:t> </a:t>
            </a:r>
            <a:r>
              <a:rPr lang="cs-CZ" dirty="0" err="1"/>
              <a:t>lessons</a:t>
            </a:r>
            <a:r>
              <a:rPr lang="cs-CZ" dirty="0"/>
              <a:t> – mít odpolední vyučování</a:t>
            </a:r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/>
              <a:t> </a:t>
            </a:r>
          </a:p>
        </p:txBody>
      </p:sp>
      <p:pic>
        <p:nvPicPr>
          <p:cNvPr id="3074" name="Picture 2" descr="C:\Users\Krejzova\AppData\Local\Microsoft\Windows\Temporary Internet Files\Content.IE5\ZSO17JDX\MC90029552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16632"/>
            <a:ext cx="2069296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Program Files (x86)\Microsoft Office\MEDIA\CAGCAT10\j0301480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559654"/>
            <a:ext cx="1798625" cy="1337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Krejzova\AppData\Local\Microsoft\Windows\Temporary Internet Files\Content.IE5\O4F56HMD\MC90029208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328769"/>
            <a:ext cx="1824228" cy="1799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9490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2000" y="5733256"/>
            <a:ext cx="7770440" cy="438944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err="1">
                <a:solidFill>
                  <a:srgbClr val="FF0000"/>
                </a:solidFill>
              </a:rPr>
              <a:t>Vocabulary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685800"/>
            <a:ext cx="7982272" cy="4759424"/>
          </a:xfrm>
        </p:spPr>
        <p:txBody>
          <a:bodyPr>
            <a:normAutofit/>
          </a:bodyPr>
          <a:lstStyle/>
          <a:p>
            <a:r>
              <a:rPr lang="cs-CZ" dirty="0" smtClean="0"/>
              <a:t> </a:t>
            </a:r>
            <a:r>
              <a:rPr lang="cs-CZ" dirty="0" err="1"/>
              <a:t>get</a:t>
            </a:r>
            <a:r>
              <a:rPr lang="cs-CZ" dirty="0"/>
              <a:t> </a:t>
            </a:r>
            <a:r>
              <a:rPr lang="cs-CZ" dirty="0" err="1"/>
              <a:t>back</a:t>
            </a:r>
            <a:r>
              <a:rPr lang="cs-CZ" dirty="0"/>
              <a:t> </a:t>
            </a:r>
            <a:r>
              <a:rPr lang="cs-CZ" dirty="0" err="1"/>
              <a:t>from</a:t>
            </a:r>
            <a:r>
              <a:rPr lang="cs-CZ" dirty="0"/>
              <a:t> </a:t>
            </a:r>
            <a:r>
              <a:rPr lang="cs-CZ" dirty="0" err="1"/>
              <a:t>school</a:t>
            </a:r>
            <a:r>
              <a:rPr lang="cs-CZ" dirty="0"/>
              <a:t> – vrátit se ze školy</a:t>
            </a:r>
            <a:r>
              <a:rPr lang="cs-CZ" dirty="0" smtClean="0"/>
              <a:t>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</a:t>
            </a:r>
            <a:r>
              <a:rPr lang="cs-CZ" dirty="0"/>
              <a:t>do </a:t>
            </a:r>
            <a:r>
              <a:rPr lang="cs-CZ" dirty="0" err="1"/>
              <a:t>homework</a:t>
            </a:r>
            <a:r>
              <a:rPr lang="cs-CZ" dirty="0"/>
              <a:t> – dělat domácí </a:t>
            </a:r>
            <a:r>
              <a:rPr lang="cs-CZ" dirty="0" smtClean="0"/>
              <a:t>úkoly</a:t>
            </a:r>
          </a:p>
          <a:p>
            <a:r>
              <a:rPr lang="cs-CZ" dirty="0" smtClean="0"/>
              <a:t> </a:t>
            </a:r>
            <a:r>
              <a:rPr lang="cs-CZ" dirty="0"/>
              <a:t>do </a:t>
            </a:r>
            <a:r>
              <a:rPr lang="cs-CZ" dirty="0" err="1"/>
              <a:t>sports</a:t>
            </a:r>
            <a:r>
              <a:rPr lang="cs-CZ" dirty="0"/>
              <a:t>, </a:t>
            </a:r>
            <a:r>
              <a:rPr lang="cs-CZ" dirty="0" err="1"/>
              <a:t>hobbies</a:t>
            </a:r>
            <a:r>
              <a:rPr lang="cs-CZ" dirty="0"/>
              <a:t> – sportovat, věnovat se </a:t>
            </a:r>
            <a:r>
              <a:rPr lang="cs-CZ" dirty="0" smtClean="0"/>
              <a:t>zálibám</a:t>
            </a:r>
          </a:p>
          <a:p>
            <a:r>
              <a:rPr lang="cs-CZ" dirty="0" smtClean="0"/>
              <a:t>  </a:t>
            </a:r>
            <a:r>
              <a:rPr lang="cs-CZ" dirty="0"/>
              <a:t>go </a:t>
            </a:r>
            <a:r>
              <a:rPr lang="cs-CZ" dirty="0" err="1"/>
              <a:t>out</a:t>
            </a:r>
            <a:r>
              <a:rPr lang="cs-CZ" dirty="0"/>
              <a:t> – jít </a:t>
            </a:r>
            <a:r>
              <a:rPr lang="cs-CZ" dirty="0" smtClean="0"/>
              <a:t>ven</a:t>
            </a:r>
          </a:p>
          <a:p>
            <a:r>
              <a:rPr lang="cs-CZ" dirty="0" smtClean="0"/>
              <a:t> </a:t>
            </a:r>
            <a:r>
              <a:rPr lang="cs-CZ" dirty="0" err="1"/>
              <a:t>watch</a:t>
            </a:r>
            <a:r>
              <a:rPr lang="cs-CZ" dirty="0"/>
              <a:t> TV – sledovat </a:t>
            </a:r>
            <a:r>
              <a:rPr lang="cs-CZ" dirty="0" smtClean="0"/>
              <a:t>televizi</a:t>
            </a:r>
          </a:p>
          <a:p>
            <a:r>
              <a:rPr lang="cs-CZ" dirty="0" smtClean="0"/>
              <a:t>play </a:t>
            </a:r>
            <a:r>
              <a:rPr lang="cs-CZ" dirty="0" err="1"/>
              <a:t>computer</a:t>
            </a:r>
            <a:r>
              <a:rPr lang="cs-CZ" dirty="0"/>
              <a:t> </a:t>
            </a:r>
            <a:r>
              <a:rPr lang="cs-CZ" dirty="0" err="1"/>
              <a:t>games</a:t>
            </a:r>
            <a:r>
              <a:rPr lang="cs-CZ" dirty="0"/>
              <a:t>, </a:t>
            </a:r>
            <a:r>
              <a:rPr lang="cs-CZ" dirty="0" err="1"/>
              <a:t>football</a:t>
            </a:r>
            <a:r>
              <a:rPr lang="cs-CZ" dirty="0"/>
              <a:t>, </a:t>
            </a:r>
            <a:r>
              <a:rPr lang="cs-CZ" dirty="0" err="1"/>
              <a:t>chess</a:t>
            </a:r>
            <a:r>
              <a:rPr lang="cs-CZ" dirty="0"/>
              <a:t> – hrát počítačové hry, fotbal, </a:t>
            </a:r>
            <a:r>
              <a:rPr lang="cs-CZ" dirty="0" smtClean="0"/>
              <a:t>šachy</a:t>
            </a:r>
          </a:p>
          <a:p>
            <a:r>
              <a:rPr lang="cs-CZ" dirty="0" smtClean="0"/>
              <a:t> </a:t>
            </a:r>
            <a:r>
              <a:rPr lang="cs-CZ" dirty="0" err="1"/>
              <a:t>read</a:t>
            </a:r>
            <a:r>
              <a:rPr lang="cs-CZ" dirty="0"/>
              <a:t> </a:t>
            </a:r>
            <a:r>
              <a:rPr lang="cs-CZ" dirty="0" err="1"/>
              <a:t>books</a:t>
            </a:r>
            <a:r>
              <a:rPr lang="cs-CZ" dirty="0"/>
              <a:t>, </a:t>
            </a:r>
            <a:r>
              <a:rPr lang="cs-CZ" dirty="0" err="1"/>
              <a:t>magazines</a:t>
            </a:r>
            <a:r>
              <a:rPr lang="cs-CZ" dirty="0"/>
              <a:t> – číst knihy, časopisy,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100" name="Picture 4" descr="C:\Users\Krejzova\AppData\Local\Microsoft\Windows\Temporary Internet Files\Content.IE5\S2UD05MH\MC90029575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5678" y="1052736"/>
            <a:ext cx="1845398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Program Files (x86)\Microsoft Office\MEDIA\CAGCAT10\j0195384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796370"/>
            <a:ext cx="1795882" cy="1833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Krejzova\AppData\Local\Microsoft\Windows\Temporary Internet Files\Content.IE5\S2UD05MH\MC90023236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2346" y="4581128"/>
            <a:ext cx="1771461" cy="1430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1682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>
                <a:solidFill>
                  <a:srgbClr val="FF0000"/>
                </a:solidFill>
              </a:rPr>
              <a:t>Vocabulary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764704"/>
            <a:ext cx="7543800" cy="3886200"/>
          </a:xfrm>
        </p:spPr>
        <p:txBody>
          <a:bodyPr/>
          <a:lstStyle/>
          <a:p>
            <a:endParaRPr lang="cs-CZ" dirty="0" smtClean="0"/>
          </a:p>
          <a:p>
            <a:r>
              <a:rPr lang="cs-CZ" dirty="0" smtClean="0"/>
              <a:t> </a:t>
            </a:r>
            <a:r>
              <a:rPr lang="cs-CZ" dirty="0" err="1"/>
              <a:t>be</a:t>
            </a:r>
            <a:r>
              <a:rPr lang="cs-CZ" dirty="0"/>
              <a:t> </a:t>
            </a:r>
            <a:r>
              <a:rPr lang="cs-CZ" dirty="0" err="1"/>
              <a:t>tired</a:t>
            </a:r>
            <a:r>
              <a:rPr lang="cs-CZ" dirty="0"/>
              <a:t>, </a:t>
            </a:r>
            <a:r>
              <a:rPr lang="cs-CZ" dirty="0" err="1"/>
              <a:t>sleepy</a:t>
            </a:r>
            <a:r>
              <a:rPr lang="cs-CZ" dirty="0"/>
              <a:t> – být unavený, </a:t>
            </a:r>
            <a:r>
              <a:rPr lang="cs-CZ" dirty="0" smtClean="0"/>
              <a:t>ospalý</a:t>
            </a:r>
          </a:p>
          <a:p>
            <a:r>
              <a:rPr lang="cs-CZ" dirty="0" smtClean="0"/>
              <a:t> </a:t>
            </a:r>
            <a:r>
              <a:rPr lang="cs-CZ" dirty="0" err="1"/>
              <a:t>have</a:t>
            </a:r>
            <a:r>
              <a:rPr lang="cs-CZ" dirty="0"/>
              <a:t> a </a:t>
            </a:r>
            <a:r>
              <a:rPr lang="cs-CZ" dirty="0" err="1"/>
              <a:t>shawer</a:t>
            </a:r>
            <a:r>
              <a:rPr lang="cs-CZ" dirty="0"/>
              <a:t> – sprchovat </a:t>
            </a:r>
            <a:r>
              <a:rPr lang="cs-CZ" dirty="0" smtClean="0"/>
              <a:t>se</a:t>
            </a:r>
          </a:p>
          <a:p>
            <a:r>
              <a:rPr lang="cs-CZ" dirty="0" smtClean="0"/>
              <a:t> </a:t>
            </a:r>
            <a:r>
              <a:rPr lang="cs-CZ" dirty="0"/>
              <a:t>go to </a:t>
            </a:r>
            <a:r>
              <a:rPr lang="cs-CZ" dirty="0" err="1"/>
              <a:t>bed</a:t>
            </a:r>
            <a:r>
              <a:rPr lang="cs-CZ" dirty="0"/>
              <a:t> </a:t>
            </a:r>
            <a:r>
              <a:rPr lang="cs-CZ" dirty="0" err="1"/>
              <a:t>at</a:t>
            </a:r>
            <a:r>
              <a:rPr lang="cs-CZ" dirty="0"/>
              <a:t>… – jít spát v …</a:t>
            </a:r>
          </a:p>
          <a:p>
            <a:endParaRPr lang="cs-CZ" dirty="0"/>
          </a:p>
        </p:txBody>
      </p:sp>
      <p:pic>
        <p:nvPicPr>
          <p:cNvPr id="5122" name="Picture 2" descr="C:\Users\Krejzova\AppData\Local\Microsoft\Windows\Temporary Internet Files\Content.IE5\ZSO17JDX\MC90021547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2733" y="332655"/>
            <a:ext cx="2323723" cy="2486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Krejzova\AppData\Local\Microsoft\Windows\Temporary Internet Files\Content.IE5\O4F56HMD\MC90022988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645024"/>
            <a:ext cx="4248472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7567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2000" y="3861048"/>
            <a:ext cx="7914456" cy="2311152"/>
          </a:xfrm>
        </p:spPr>
        <p:txBody>
          <a:bodyPr>
            <a:normAutofit/>
          </a:bodyPr>
          <a:lstStyle/>
          <a:p>
            <a:r>
              <a:rPr lang="cs-CZ" dirty="0"/>
              <a:t>DAILY ROUTINE – </a:t>
            </a:r>
            <a:r>
              <a:rPr lang="cs-CZ" dirty="0" err="1"/>
              <a:t>vocabulary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Ilustrace: www.office.microsoft.com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01607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122</TotalTime>
  <Words>327</Words>
  <Application>Microsoft Office PowerPoint</Application>
  <PresentationFormat>Předvádění na obrazovce (4:3)</PresentationFormat>
  <Paragraphs>66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NewsPrint</vt:lpstr>
      <vt:lpstr>Základní škola a Mateřská škola Choustník, okres Tábor</vt:lpstr>
      <vt:lpstr>My life</vt:lpstr>
      <vt:lpstr>TALK ABOUT ONE DAY IN YOUR LIFE !</vt:lpstr>
      <vt:lpstr>Vocabulary</vt:lpstr>
      <vt:lpstr>Vocabulary</vt:lpstr>
      <vt:lpstr>Vocabulary</vt:lpstr>
      <vt:lpstr>Vocabulary</vt:lpstr>
      <vt:lpstr>Vocabulary</vt:lpstr>
      <vt:lpstr>Vocabulary</vt:lpstr>
      <vt:lpstr>DAILY ROUTINE – vocabulary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life</dc:title>
  <dc:creator>Krejzova</dc:creator>
  <cp:lastModifiedBy>Krejzova</cp:lastModifiedBy>
  <cp:revision>17</cp:revision>
  <dcterms:created xsi:type="dcterms:W3CDTF">2011-02-07T13:18:13Z</dcterms:created>
  <dcterms:modified xsi:type="dcterms:W3CDTF">2012-03-10T10:55:37Z</dcterms:modified>
</cp:coreProperties>
</file>