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4" r:id="rId1"/>
  </p:sldMasterIdLst>
  <p:notesMasterIdLst>
    <p:notesMasterId r:id="rId10"/>
  </p:notesMasterIdLst>
  <p:handoutMasterIdLst>
    <p:handoutMasterId r:id="rId11"/>
  </p:handoutMasterIdLst>
  <p:sldIdLst>
    <p:sldId id="261" r:id="rId2"/>
    <p:sldId id="270" r:id="rId3"/>
    <p:sldId id="271" r:id="rId4"/>
    <p:sldId id="275" r:id="rId5"/>
    <p:sldId id="273" r:id="rId6"/>
    <p:sldId id="274" r:id="rId7"/>
    <p:sldId id="276" r:id="rId8"/>
    <p:sldId id="260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58" autoAdjust="0"/>
  </p:normalViewPr>
  <p:slideViewPr>
    <p:cSldViewPr>
      <p:cViewPr>
        <p:scale>
          <a:sx n="77" d="100"/>
          <a:sy n="77" d="100"/>
        </p:scale>
        <p:origin x="-117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92CDFC-8FD0-49DC-A0A4-ED42502CDC35}" type="datetimeFigureOut">
              <a:rPr lang="cs-CZ" smtClean="0"/>
              <a:pPr/>
              <a:t>25.12.2012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C2A71F-541F-4D21-B04C-84FAB2006B0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3479392"/>
      </p:ext>
    </p:extLst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7D9224-DE73-446D-BF98-EEBBFC187DC5}" type="datetimeFigureOut">
              <a:rPr lang="cs-CZ" smtClean="0"/>
              <a:pPr/>
              <a:t>25.12.2012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561369-3170-43D5-BE99-2362ADE0537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3192724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685F3-E133-4858-B294-0C6E49408448}" type="datetime1">
              <a:rPr lang="cs-CZ" smtClean="0"/>
              <a:pPr/>
              <a:t>25.12.2012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25.12.2012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E955E-D009-4903-8C19-D9F05332AE09}" type="datetime1">
              <a:rPr lang="cs-CZ" smtClean="0"/>
              <a:pPr/>
              <a:t>25.12.2012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B2F36-BD2C-49D8-8191-9D7331C24EE2}" type="datetime1">
              <a:rPr lang="cs-CZ" smtClean="0"/>
              <a:pPr/>
              <a:t>25.12.2012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112E3-0750-447A-90FE-A30DF891D1BB}" type="datetime1">
              <a:rPr lang="cs-CZ" smtClean="0"/>
              <a:pPr/>
              <a:t>25.12.2012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C3B8B-2BE7-46BD-AD0D-1A575DB0D3E0}" type="datetime1">
              <a:rPr lang="cs-CZ" smtClean="0"/>
              <a:pPr/>
              <a:t>25.12.2012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AC1B2-999C-43D5-8EE2-D53AEF34293D}" type="datetime1">
              <a:rPr lang="cs-CZ" smtClean="0"/>
              <a:pPr/>
              <a:t>25.12.2012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B0D9D-E761-40AC-B6CF-0CC5B762B30E}" type="datetime1">
              <a:rPr lang="cs-CZ" smtClean="0"/>
              <a:pPr/>
              <a:t>25.12.2012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8B553-629D-4CD8-A611-8DB37B3A896B}" type="datetime1">
              <a:rPr lang="cs-CZ" smtClean="0"/>
              <a:pPr/>
              <a:t>25.12.2012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2096-18D7-4782-B560-593545B1ED3F}" type="datetime1">
              <a:rPr lang="cs-CZ" smtClean="0"/>
              <a:pPr/>
              <a:t>25.12.2012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7F02A-1B24-4407-AB42-6A36ABE131B3}" type="datetime1">
              <a:rPr lang="cs-CZ" smtClean="0"/>
              <a:pPr/>
              <a:t>25.12.2012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23C3DFD-CF4D-4908-AC01-BBB60C592872}" type="datetime1">
              <a:rPr lang="cs-CZ" smtClean="0"/>
              <a:pPr/>
              <a:t>25.12.2012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31640" y="3645024"/>
            <a:ext cx="6400800" cy="1872208"/>
          </a:xfrm>
        </p:spPr>
        <p:txBody>
          <a:bodyPr>
            <a:normAutofit lnSpcReduction="10000"/>
          </a:bodyPr>
          <a:lstStyle/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Předmět: Přírodopis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Ročník: přírodověda</a:t>
            </a:r>
          </a:p>
          <a:p>
            <a:pPr algn="l"/>
            <a:r>
              <a:rPr lang="cs-CZ" dirty="0" err="1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Tématický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celek:  výroba cukru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Autor prezentace</a:t>
            </a:r>
            <a:r>
              <a:rPr lang="cs-CZ" dirty="0" smtClean="0"/>
              <a:t>: </a:t>
            </a:r>
            <a:r>
              <a:rPr lang="cs-CZ" dirty="0" err="1" smtClean="0"/>
              <a:t>Mgr.Knedlová</a:t>
            </a:r>
            <a:r>
              <a:rPr lang="cs-CZ" dirty="0" smtClean="0"/>
              <a:t> Světlana</a:t>
            </a:r>
          </a:p>
          <a:p>
            <a:pPr algn="l"/>
            <a:endParaRPr lang="cs-CZ" dirty="0" smtClean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EU do škol – šablona V./2 Inovace a zkvalitnění výuky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755576" y="548680"/>
            <a:ext cx="7772400" cy="2232248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Základní škola a mateřská škola Staré Město 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4000" dirty="0" smtClean="0"/>
              <a:t>Interaktivní škola pro žáka 21.století</a:t>
            </a:r>
            <a:endParaRPr lang="cs-CZ" sz="4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2636912"/>
            <a:ext cx="272415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ovéPole 10"/>
          <p:cNvSpPr txBox="1"/>
          <p:nvPr/>
        </p:nvSpPr>
        <p:spPr>
          <a:xfrm>
            <a:off x="7092280" y="6237312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11.5.2011</a:t>
            </a:r>
            <a:endParaRPr lang="cs-CZ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Zápis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11.5.2011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Postup výroby:</a:t>
            </a:r>
          </a:p>
          <a:p>
            <a:r>
              <a:rPr lang="cs-CZ" dirty="0" smtClean="0"/>
              <a:t>Bulvy cukrové řepy se očistí, putují do řezačky, kde se nařežou na řízky.</a:t>
            </a:r>
          </a:p>
          <a:p>
            <a:r>
              <a:rPr lang="cs-CZ" dirty="0" smtClean="0"/>
              <a:t>Řízky se vyluhují a používají se jako krmivo hospodářských zvířat.</a:t>
            </a:r>
          </a:p>
          <a:p>
            <a:r>
              <a:rPr lang="cs-CZ" dirty="0" smtClean="0"/>
              <a:t>Cukrová šťáva je hnědá, musí se filtrovat a čistit vápnem.</a:t>
            </a:r>
          </a:p>
          <a:p>
            <a:r>
              <a:rPr lang="cs-CZ" dirty="0" smtClean="0"/>
              <a:t>Zahušťuje se odpařováním vody.</a:t>
            </a:r>
          </a:p>
          <a:p>
            <a:r>
              <a:rPr lang="cs-CZ" dirty="0" smtClean="0"/>
              <a:t>Rafinovaný cukr se rozemele na moučku, krupici nebo se lisuje do kostek.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Druhy: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Hnědý,krystalový,moučkový,kostkový,kapalný,javorový</a:t>
            </a:r>
          </a:p>
          <a:p>
            <a:r>
              <a:rPr lang="cs-CZ" dirty="0" smtClean="0"/>
              <a:t>Použití: sladidlo, konzervační látky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11.5.2011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4</a:t>
            </a:fld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48680"/>
            <a:ext cx="3475138" cy="5256584"/>
          </a:xfrm>
          <a:prstGeom prst="rect">
            <a:avLst/>
          </a:prstGeom>
        </p:spPr>
      </p:pic>
      <p:sp>
        <p:nvSpPr>
          <p:cNvPr id="7" name="Obdélník 6"/>
          <p:cNvSpPr/>
          <p:nvPr/>
        </p:nvSpPr>
        <p:spPr>
          <a:xfrm>
            <a:off x="2987824" y="6021288"/>
            <a:ext cx="46085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http://cs.wikipedia.org/wiki/Soubor:SugarBeet.jpg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11.5.2011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5</a:t>
            </a:fld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838199"/>
            <a:ext cx="5773762" cy="5044315"/>
          </a:xfrm>
          <a:prstGeom prst="rect">
            <a:avLst/>
          </a:prstGeom>
        </p:spPr>
      </p:pic>
      <p:sp>
        <p:nvSpPr>
          <p:cNvPr id="7" name="Obdélník 6"/>
          <p:cNvSpPr/>
          <p:nvPr/>
        </p:nvSpPr>
        <p:spPr>
          <a:xfrm>
            <a:off x="2758740" y="594928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http://cs.wikipedia.org/wiki/Soubor:Cuboid_sugar.jpg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11.5.2011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6</a:t>
            </a:fld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620688"/>
            <a:ext cx="5270351" cy="4902652"/>
          </a:xfrm>
          <a:prstGeom prst="rect">
            <a:avLst/>
          </a:prstGeom>
        </p:spPr>
      </p:pic>
      <p:sp>
        <p:nvSpPr>
          <p:cNvPr id="7" name="Obdélník 6"/>
          <p:cNvSpPr/>
          <p:nvPr/>
        </p:nvSpPr>
        <p:spPr>
          <a:xfrm>
            <a:off x="2286000" y="587727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http://cs.wikipedia.org/wiki/Soubor:Sucre_blanc_cassonade_complet_rapadura.jpg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AC1B2-999C-43D5-8EE2-D53AEF34293D}" type="datetime1">
              <a:rPr lang="cs-CZ" smtClean="0"/>
              <a:pPr/>
              <a:t>25.12.2012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7</a:t>
            </a:fld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551032"/>
            <a:ext cx="6979426" cy="5182224"/>
          </a:xfrm>
          <a:prstGeom prst="rect">
            <a:avLst/>
          </a:prstGeom>
        </p:spPr>
      </p:pic>
      <p:sp>
        <p:nvSpPr>
          <p:cNvPr id="6" name="Obdélník 5"/>
          <p:cNvSpPr/>
          <p:nvPr/>
        </p:nvSpPr>
        <p:spPr>
          <a:xfrm>
            <a:off x="2286000" y="602128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http://cs.wikipedia.org/wiki/Soubor:Cut_sugarcane.jpg</a:t>
            </a:r>
          </a:p>
        </p:txBody>
      </p:sp>
    </p:spTree>
    <p:extLst>
      <p:ext uri="{BB962C8B-B14F-4D97-AF65-F5344CB8AC3E}">
        <p14:creationId xmlns:p14="http://schemas.microsoft.com/office/powerpoint/2010/main" val="12720820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Nadpis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Přehled zdrojů a odkazů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11.5.2011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Učebnice </a:t>
            </a:r>
            <a:r>
              <a:rPr lang="cs-CZ" smtClean="0"/>
              <a:t>přírodovědy </a:t>
            </a:r>
            <a:r>
              <a:rPr lang="cs-CZ" smtClean="0"/>
              <a:t>Fraus pro </a:t>
            </a:r>
            <a:r>
              <a:rPr lang="cs-CZ" dirty="0" smtClean="0"/>
              <a:t>5. </a:t>
            </a:r>
            <a:r>
              <a:rPr lang="cs-CZ" dirty="0" smtClean="0"/>
              <a:t>ročníku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71</TotalTime>
  <Words>165</Words>
  <Application>Microsoft Office PowerPoint</Application>
  <PresentationFormat>Předvádění na obrazovce (4:3)</PresentationFormat>
  <Paragraphs>44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Jmění</vt:lpstr>
      <vt:lpstr>Základní škola a mateřská škola Staré Město   Interaktivní škola pro žáka 21.století</vt:lpstr>
      <vt:lpstr>Zápis</vt:lpstr>
      <vt:lpstr>Druhy:</vt:lpstr>
      <vt:lpstr>Prezentace aplikace PowerPoint</vt:lpstr>
      <vt:lpstr>Prezentace aplikace PowerPoint</vt:lpstr>
      <vt:lpstr>Prezentace aplikace PowerPoint</vt:lpstr>
      <vt:lpstr>Prezentace aplikace PowerPoint</vt:lpstr>
      <vt:lpstr>Přehled zdrojů a odkazů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Interaktivní škola pro žáka 21.století</dc:title>
  <dc:creator>icts</dc:creator>
  <cp:lastModifiedBy>Světlana Knedlová</cp:lastModifiedBy>
  <cp:revision>12</cp:revision>
  <dcterms:created xsi:type="dcterms:W3CDTF">2010-07-04T09:26:34Z</dcterms:created>
  <dcterms:modified xsi:type="dcterms:W3CDTF">2012-12-25T18:25:38Z</dcterms:modified>
</cp:coreProperties>
</file>