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6" r:id="rId4"/>
    <p:sldId id="260" r:id="rId5"/>
    <p:sldId id="261" r:id="rId6"/>
    <p:sldId id="272" r:id="rId7"/>
    <p:sldId id="273" r:id="rId8"/>
    <p:sldId id="274" r:id="rId9"/>
    <p:sldId id="271" r:id="rId10"/>
    <p:sldId id="275" r:id="rId11"/>
    <p:sldId id="276" r:id="rId12"/>
    <p:sldId id="267" r:id="rId13"/>
    <p:sldId id="27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678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163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289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335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995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70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619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430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359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726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127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42000">
              <a:srgbClr val="FEE7F2"/>
            </a:gs>
            <a:gs pos="81000">
              <a:srgbClr val="FFFF00"/>
            </a:gs>
            <a:gs pos="90000">
              <a:srgbClr val="C50849"/>
            </a:gs>
            <a:gs pos="93000">
              <a:srgbClr val="B43E85"/>
            </a:gs>
            <a:gs pos="100000">
              <a:srgbClr val="F8B049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05BA16-6500-4AA5-BCAF-3EBCB08A9EF3}" type="datetimeFigureOut">
              <a:rPr lang="cs-CZ" smtClean="0"/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566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bozi.cz/vyrobek/microsoft-excel-2010-cz-krabicova-verz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4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6516056"/>
              </p:ext>
            </p:extLst>
          </p:nvPr>
        </p:nvGraphicFramePr>
        <p:xfrm>
          <a:off x="755650" y="1322388"/>
          <a:ext cx="7848600" cy="3944938"/>
        </p:xfrm>
        <a:graphic>
          <a:graphicData uri="http://schemas.openxmlformats.org/drawingml/2006/table">
            <a:tbl>
              <a:tblPr/>
              <a:tblGrid>
                <a:gridCol w="1843088"/>
                <a:gridCol w="6005512"/>
              </a:tblGrid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2012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79513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Operační systémy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1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Windows 7 – Kancelářský balíček –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Excel 2010 - úvod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získávají pracují v programu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Excel 2010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–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úvod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04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8064" y="332656"/>
            <a:ext cx="3826768" cy="6192688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</a:t>
            </a:r>
            <a:b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Excel 2010</a:t>
            </a:r>
            <a:b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4536504" cy="6336704"/>
          </a:xfr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4000" dirty="0" smtClean="0"/>
              <a:t>Tabulkový procesor od firmy Microsoft</a:t>
            </a:r>
          </a:p>
          <a:p>
            <a:endParaRPr lang="cs-CZ" sz="2000" dirty="0" smtClean="0"/>
          </a:p>
          <a:p>
            <a:r>
              <a:rPr lang="cs-CZ" sz="4000" dirty="0" smtClean="0"/>
              <a:t>Je součástí kancelářského balíku MS Office</a:t>
            </a:r>
            <a:endParaRPr lang="cs-CZ" sz="4000" dirty="0" smtClean="0"/>
          </a:p>
          <a:p>
            <a:endParaRPr lang="cs-CZ" sz="2000" dirty="0" smtClean="0"/>
          </a:p>
          <a:p>
            <a:r>
              <a:rPr lang="cs-CZ" sz="4000" dirty="0" smtClean="0"/>
              <a:t>Slouží k tvorbě </a:t>
            </a:r>
            <a:r>
              <a:rPr lang="cs-CZ" sz="4000" dirty="0" smtClean="0"/>
              <a:t>tabulek, výpočtů a grafů</a:t>
            </a:r>
            <a:endParaRPr lang="cs-CZ" sz="4000" dirty="0" smtClean="0"/>
          </a:p>
          <a:p>
            <a:endParaRPr lang="cs-CZ" sz="4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356992"/>
            <a:ext cx="2160240" cy="2975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1100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7772400" cy="742552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vypadá hlavní stránka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736"/>
            <a:ext cx="8676456" cy="487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23727" y="6093296"/>
            <a:ext cx="5563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 se nám Excel v záložce Domů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0774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Záložky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34043" y="5805264"/>
            <a:ext cx="73563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podobné jako v programu Word 2010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96" y="1967283"/>
            <a:ext cx="7668344" cy="576064"/>
          </a:xfrm>
          <a:prstGeom prst="rect">
            <a:avLst/>
          </a:prstGeom>
        </p:spPr>
      </p:pic>
      <p:sp>
        <p:nvSpPr>
          <p:cNvPr id="9" name="Šipka dolů 8"/>
          <p:cNvSpPr/>
          <p:nvPr/>
        </p:nvSpPr>
        <p:spPr>
          <a:xfrm rot="8279164">
            <a:off x="3471266" y="2608299"/>
            <a:ext cx="505056" cy="110061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015994" y="3501008"/>
            <a:ext cx="4106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Nově je zde záložka vzorce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915816" y="1938389"/>
            <a:ext cx="504056" cy="770531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02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8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panel 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6111744"/>
            <a:ext cx="87385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podobné funkce jako Word, odlišné je psaní do buněk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73727"/>
            <a:ext cx="9144000" cy="4710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44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404664"/>
            <a:ext cx="43336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vypadá bu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ňka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8315969" cy="4251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02181" y="5856691"/>
            <a:ext cx="65026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 buňky vkládáme text, obrázek ale i grafy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2398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5445223"/>
            <a:ext cx="40647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Záložka Soubor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88640"/>
            <a:ext cx="9119941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7862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260648"/>
            <a:ext cx="45011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Záložka vložení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060" y="1628800"/>
            <a:ext cx="8830760" cy="4964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815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91983" y="260648"/>
            <a:ext cx="45870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Vložení tabulky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88" y="1340768"/>
            <a:ext cx="8892480" cy="4999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524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2978" y="476672"/>
            <a:ext cx="813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Vložení tabulky a grafu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17" y="1556792"/>
            <a:ext cx="8453064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2040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93" y="1340768"/>
            <a:ext cx="8896166" cy="5001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00321" y="188640"/>
            <a:ext cx="37993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Vzorce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84138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pracuje na pokyn vyučujícího</a:t>
            </a:r>
          </a:p>
          <a:p>
            <a:endParaRPr lang="cs-CZ" dirty="0" smtClean="0"/>
          </a:p>
          <a:p>
            <a:r>
              <a:rPr lang="cs-CZ" dirty="0" smtClean="0"/>
              <a:t>Dle připraveného návrhu zpracovává </a:t>
            </a:r>
            <a:r>
              <a:rPr lang="cs-CZ" dirty="0" smtClean="0"/>
              <a:t>tabulku a graf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 závěr provedou zápis a uloží si jej do složky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05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 tabulky a grafu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18" y="1340768"/>
            <a:ext cx="9093448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090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-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262088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Použito vlastních zdrojů </a:t>
            </a:r>
            <a:r>
              <a:rPr lang="cs-CZ" sz="2800" dirty="0" smtClean="0"/>
              <a:t>autora</a:t>
            </a:r>
          </a:p>
          <a:p>
            <a:r>
              <a:rPr lang="cs-CZ" sz="2800" dirty="0">
                <a:hlinkClick r:id="rId2"/>
              </a:rPr>
              <a:t>http://www.zbozi.cz/vyrobek/microsoft-excel-2010-cz-krabicova-verze</a:t>
            </a:r>
            <a:r>
              <a:rPr lang="cs-CZ" sz="2800" dirty="0" smtClean="0">
                <a:hlinkClick r:id="rId2"/>
              </a:rPr>
              <a:t>/</a:t>
            </a:r>
            <a:endParaRPr lang="cs-CZ" sz="28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6204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175</Words>
  <Application>Microsoft Office PowerPoint</Application>
  <PresentationFormat>Předvádění na obrazovce (4:3)</PresentationFormat>
  <Paragraphs>49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Co je  Excel 2010    </vt:lpstr>
      <vt:lpstr>Jak vypadá hlavní stránka</vt:lpstr>
      <vt:lpstr>Záložky</vt:lpstr>
      <vt:lpstr>Hlavní panel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Procvičení</vt:lpstr>
      <vt:lpstr>Vzor tabulky a grafu</vt:lpstr>
      <vt:lpstr>Použité zdroje -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37</cp:revision>
  <dcterms:created xsi:type="dcterms:W3CDTF">2012-10-06T06:47:03Z</dcterms:created>
  <dcterms:modified xsi:type="dcterms:W3CDTF">2012-12-26T07:45:35Z</dcterms:modified>
</cp:coreProperties>
</file>