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63" r:id="rId4"/>
    <p:sldId id="259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CB5990B-9948-4F35-90BF-9ED38A8911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551CE54-E0EE-4D82-A2E2-B759596FB5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CB5990B-9948-4F35-90BF-9ED38A8911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551CE54-E0EE-4D82-A2E2-B759596FB50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CB5990B-9948-4F35-90BF-9ED38A8911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551CE54-E0EE-4D82-A2E2-B759596FB5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VY_32_Inovace_13B_adjectives </a:t>
            </a:r>
            <a:r>
              <a:rPr lang="cs-CZ" sz="3200" b="1" dirty="0" err="1" smtClean="0">
                <a:cs typeface="Arial" charset="0"/>
              </a:rPr>
              <a:t>comparisons</a:t>
            </a:r>
            <a:r>
              <a:rPr lang="cs-CZ" sz="3200" b="1" dirty="0" smtClean="0">
                <a:cs typeface="Arial" charset="0"/>
              </a:rPr>
              <a:t> test A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896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ADJECTIVES</a:t>
            </a:r>
            <a:b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dirty="0" smtClean="0"/>
              <a:t> COMPARISONS IV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knowledge</a:t>
            </a:r>
            <a:r>
              <a:rPr lang="cs-CZ" dirty="0" smtClean="0"/>
              <a:t> A </a:t>
            </a:r>
          </a:p>
          <a:p>
            <a:r>
              <a:rPr lang="cs-CZ" dirty="0" smtClean="0"/>
              <a:t> SHORT ADJECTIVES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6055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1.  </a:t>
            </a:r>
            <a:r>
              <a:rPr lang="cs-CZ" sz="2800" dirty="0" err="1"/>
              <a:t>Fruit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 ………………………. </a:t>
            </a:r>
            <a:r>
              <a:rPr lang="cs-CZ" sz="2800" dirty="0" err="1"/>
              <a:t>than</a:t>
            </a:r>
            <a:r>
              <a:rPr lang="cs-CZ" sz="2800" dirty="0"/>
              <a:t> </a:t>
            </a:r>
            <a:r>
              <a:rPr lang="cs-CZ" sz="2800" dirty="0" err="1"/>
              <a:t>sweets</a:t>
            </a:r>
            <a:r>
              <a:rPr lang="cs-CZ" sz="2800" dirty="0"/>
              <a:t>. /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HEALTHY</a:t>
            </a:r>
            <a:r>
              <a:rPr lang="cs-CZ" sz="2800" dirty="0"/>
              <a:t>/  </a:t>
            </a:r>
          </a:p>
          <a:p>
            <a:endParaRPr lang="cs-CZ" sz="2800" dirty="0"/>
          </a:p>
          <a:p>
            <a:r>
              <a:rPr lang="cs-CZ" sz="2800" dirty="0" smtClean="0"/>
              <a:t>2.  </a:t>
            </a:r>
            <a:r>
              <a:rPr lang="cs-CZ" sz="2800" dirty="0"/>
              <a:t>My </a:t>
            </a:r>
            <a:r>
              <a:rPr lang="cs-CZ" sz="2800" dirty="0" err="1"/>
              <a:t>brother</a:t>
            </a:r>
            <a:r>
              <a:rPr lang="cs-CZ" sz="2800" dirty="0"/>
              <a:t>……………….. </a:t>
            </a:r>
            <a:r>
              <a:rPr lang="cs-CZ" sz="2800" dirty="0" err="1"/>
              <a:t>at</a:t>
            </a:r>
            <a:r>
              <a:rPr lang="cs-CZ" sz="2800" dirty="0"/>
              <a:t> </a:t>
            </a:r>
            <a:r>
              <a:rPr lang="cs-CZ" sz="2800" dirty="0" err="1"/>
              <a:t>English</a:t>
            </a:r>
            <a:r>
              <a:rPr lang="cs-CZ" sz="2800" dirty="0"/>
              <a:t> </a:t>
            </a:r>
            <a:r>
              <a:rPr lang="cs-CZ" sz="2800" dirty="0" err="1"/>
              <a:t>than</a:t>
            </a:r>
            <a:r>
              <a:rPr lang="cs-CZ" sz="2800" dirty="0"/>
              <a:t> </a:t>
            </a:r>
            <a:r>
              <a:rPr lang="cs-CZ" sz="2800" dirty="0" err="1"/>
              <a:t>you</a:t>
            </a:r>
            <a:r>
              <a:rPr lang="cs-CZ" sz="2800" dirty="0"/>
              <a:t>. /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BAD </a:t>
            </a:r>
            <a:r>
              <a:rPr lang="cs-CZ" sz="2800" dirty="0"/>
              <a:t>/</a:t>
            </a:r>
          </a:p>
          <a:p>
            <a:endParaRPr lang="cs-CZ" sz="2800" dirty="0"/>
          </a:p>
          <a:p>
            <a:r>
              <a:rPr lang="cs-CZ" sz="2800" dirty="0" smtClean="0"/>
              <a:t>3.  </a:t>
            </a:r>
            <a:r>
              <a:rPr lang="cs-CZ" sz="2800" dirty="0" err="1"/>
              <a:t>She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as …………………….…… as her </a:t>
            </a:r>
            <a:r>
              <a:rPr lang="cs-CZ" sz="2800" dirty="0" err="1"/>
              <a:t>sister</a:t>
            </a:r>
            <a:r>
              <a:rPr lang="cs-CZ" sz="2800" dirty="0"/>
              <a:t>. /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OLD</a:t>
            </a:r>
            <a:r>
              <a:rPr lang="cs-CZ" sz="2800" dirty="0"/>
              <a:t>/ 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</a:p>
          <a:p>
            <a:r>
              <a:rPr lang="cs-CZ" sz="2800" dirty="0" smtClean="0"/>
              <a:t>4. </a:t>
            </a:r>
            <a:r>
              <a:rPr lang="cs-CZ" sz="2800" dirty="0"/>
              <a:t>My </a:t>
            </a:r>
            <a:r>
              <a:rPr lang="cs-CZ" sz="2800" dirty="0" err="1"/>
              <a:t>bedroom</a:t>
            </a:r>
            <a:r>
              <a:rPr lang="cs-CZ" sz="2800" dirty="0"/>
              <a:t>  </a:t>
            </a:r>
            <a:r>
              <a:rPr lang="cs-CZ" sz="2800" dirty="0" err="1"/>
              <a:t>is</a:t>
            </a:r>
            <a:r>
              <a:rPr lang="cs-CZ" sz="2800" dirty="0"/>
              <a:t> ………………….. </a:t>
            </a:r>
            <a:r>
              <a:rPr lang="cs-CZ" sz="2800" dirty="0" err="1"/>
              <a:t>than</a:t>
            </a:r>
            <a:r>
              <a:rPr lang="cs-CZ" sz="2800" dirty="0"/>
              <a:t> </a:t>
            </a:r>
            <a:r>
              <a:rPr lang="cs-CZ" sz="2800" dirty="0" err="1"/>
              <a:t>yours</a:t>
            </a:r>
            <a:r>
              <a:rPr lang="cs-CZ" sz="2800" dirty="0"/>
              <a:t>. /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BIG/</a:t>
            </a:r>
          </a:p>
          <a:p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dirty="0"/>
              <a:t>5</a:t>
            </a:r>
            <a:r>
              <a:rPr lang="cs-CZ" sz="2800" dirty="0" smtClean="0"/>
              <a:t>. </a:t>
            </a:r>
            <a:r>
              <a:rPr lang="cs-CZ" sz="2800" dirty="0"/>
              <a:t>August </a:t>
            </a:r>
            <a:r>
              <a:rPr lang="cs-CZ" sz="2800" dirty="0" err="1"/>
              <a:t>was</a:t>
            </a:r>
            <a:r>
              <a:rPr lang="cs-CZ" sz="2800" dirty="0"/>
              <a:t> ……………….</a:t>
            </a:r>
            <a:r>
              <a:rPr lang="cs-CZ" sz="2800" dirty="0" err="1"/>
              <a:t>month</a:t>
            </a:r>
            <a:r>
              <a:rPr lang="cs-CZ" sz="2800" dirty="0"/>
              <a:t> </a:t>
            </a:r>
            <a:r>
              <a:rPr lang="cs-CZ" sz="2800" dirty="0" err="1"/>
              <a:t>of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year</a:t>
            </a:r>
            <a:r>
              <a:rPr lang="cs-CZ" sz="2800" dirty="0"/>
              <a:t>.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/ HOT</a:t>
            </a:r>
            <a:r>
              <a:rPr lang="cs-CZ" sz="2800" dirty="0"/>
              <a:t>/</a:t>
            </a:r>
          </a:p>
          <a:p>
            <a:pPr marL="109728" indent="0">
              <a:buNone/>
            </a:pPr>
            <a:r>
              <a:rPr lang="cs-CZ" sz="2800" dirty="0"/>
              <a:t>  </a:t>
            </a:r>
          </a:p>
          <a:p>
            <a:r>
              <a:rPr lang="cs-CZ" sz="2800" dirty="0"/>
              <a:t>6</a:t>
            </a:r>
            <a:r>
              <a:rPr lang="cs-CZ" sz="2800" dirty="0" smtClean="0"/>
              <a:t>. </a:t>
            </a:r>
            <a:r>
              <a:rPr lang="cs-CZ" sz="2800" dirty="0"/>
              <a:t>Ann </a:t>
            </a:r>
            <a:r>
              <a:rPr lang="cs-CZ" sz="2800" dirty="0" err="1"/>
              <a:t>is</a:t>
            </a:r>
            <a:r>
              <a:rPr lang="cs-CZ" sz="2800" dirty="0"/>
              <a:t> as …………..…..……………as Jane. /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CLEVER/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FILL IN RIGHT FORM OF THESE ADJECTIVES: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/>
              <a:t>Doplň </a:t>
            </a:r>
            <a:r>
              <a:rPr lang="cs-CZ" sz="2800" dirty="0"/>
              <a:t>správný tvar přídavného jména:</a:t>
            </a:r>
          </a:p>
        </p:txBody>
      </p:sp>
    </p:spTree>
    <p:extLst>
      <p:ext uri="{BB962C8B-B14F-4D97-AF65-F5344CB8AC3E}">
        <p14:creationId xmlns:p14="http://schemas.microsoft.com/office/powerpoint/2010/main" val="2147441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098571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800" dirty="0" smtClean="0"/>
          </a:p>
          <a:p>
            <a:r>
              <a:rPr lang="cs-CZ" sz="2800" dirty="0" smtClean="0"/>
              <a:t>1.  </a:t>
            </a:r>
            <a:r>
              <a:rPr lang="cs-CZ" sz="2800" dirty="0" err="1"/>
              <a:t>Fruit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healthier</a:t>
            </a:r>
            <a:r>
              <a:rPr lang="cs-CZ" sz="2800" dirty="0" smtClean="0"/>
              <a:t>  </a:t>
            </a:r>
            <a:r>
              <a:rPr lang="cs-CZ" sz="2800" dirty="0" err="1"/>
              <a:t>than</a:t>
            </a:r>
            <a:r>
              <a:rPr lang="cs-CZ" sz="2800" dirty="0"/>
              <a:t> </a:t>
            </a:r>
            <a:r>
              <a:rPr lang="cs-CZ" sz="2800" dirty="0" err="1"/>
              <a:t>sweets</a:t>
            </a:r>
            <a:r>
              <a:rPr lang="cs-CZ" sz="2800" dirty="0"/>
              <a:t>. </a:t>
            </a:r>
            <a:r>
              <a:rPr lang="cs-CZ" sz="2800" dirty="0" smtClean="0"/>
              <a:t> </a:t>
            </a:r>
            <a:endParaRPr lang="cs-CZ" sz="2800" dirty="0"/>
          </a:p>
          <a:p>
            <a:r>
              <a:rPr lang="cs-CZ" sz="2800" dirty="0"/>
              <a:t>2</a:t>
            </a:r>
            <a:r>
              <a:rPr lang="cs-CZ" sz="2800" dirty="0" smtClean="0"/>
              <a:t>.  </a:t>
            </a:r>
            <a:r>
              <a:rPr lang="cs-CZ" sz="2800" dirty="0"/>
              <a:t>My </a:t>
            </a:r>
            <a:r>
              <a:rPr lang="cs-CZ" sz="2800" dirty="0" err="1"/>
              <a:t>brother</a:t>
            </a:r>
            <a:r>
              <a:rPr lang="cs-CZ" sz="2800" dirty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worse</a:t>
            </a:r>
            <a:r>
              <a:rPr lang="cs-CZ" sz="2800" dirty="0" smtClean="0"/>
              <a:t> </a:t>
            </a:r>
            <a:r>
              <a:rPr lang="cs-CZ" sz="2800" dirty="0" err="1"/>
              <a:t>at</a:t>
            </a:r>
            <a:r>
              <a:rPr lang="cs-CZ" sz="2800" dirty="0"/>
              <a:t> </a:t>
            </a:r>
            <a:r>
              <a:rPr lang="cs-CZ" sz="2800" dirty="0" err="1"/>
              <a:t>English</a:t>
            </a:r>
            <a:r>
              <a:rPr lang="cs-CZ" sz="2800" dirty="0"/>
              <a:t> </a:t>
            </a:r>
            <a:r>
              <a:rPr lang="cs-CZ" sz="2800" dirty="0" err="1"/>
              <a:t>than</a:t>
            </a:r>
            <a:r>
              <a:rPr lang="cs-CZ" sz="2800" dirty="0"/>
              <a:t> </a:t>
            </a:r>
            <a:r>
              <a:rPr lang="cs-CZ" sz="2800" dirty="0" err="1"/>
              <a:t>you</a:t>
            </a:r>
            <a:r>
              <a:rPr lang="cs-CZ" sz="2800" dirty="0"/>
              <a:t>. </a:t>
            </a:r>
          </a:p>
          <a:p>
            <a:r>
              <a:rPr lang="cs-CZ" sz="2800" dirty="0"/>
              <a:t>3</a:t>
            </a:r>
            <a:r>
              <a:rPr lang="cs-CZ" sz="2800" dirty="0" smtClean="0"/>
              <a:t>.  </a:t>
            </a:r>
            <a:r>
              <a:rPr lang="cs-CZ" sz="2800" dirty="0" err="1"/>
              <a:t>She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as </a:t>
            </a:r>
            <a:r>
              <a:rPr lang="cs-CZ" sz="2800" dirty="0" err="1" smtClean="0">
                <a:solidFill>
                  <a:srgbClr val="FF0000"/>
                </a:solidFill>
              </a:rPr>
              <a:t>old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smtClean="0"/>
              <a:t>as </a:t>
            </a:r>
            <a:r>
              <a:rPr lang="cs-CZ" sz="2800" dirty="0"/>
              <a:t>her </a:t>
            </a:r>
            <a:r>
              <a:rPr lang="cs-CZ" sz="2800" dirty="0" err="1"/>
              <a:t>sister</a:t>
            </a:r>
            <a:r>
              <a:rPr lang="cs-CZ" sz="2800" dirty="0"/>
              <a:t>. </a:t>
            </a:r>
            <a:r>
              <a:rPr lang="cs-CZ" sz="2800" dirty="0" smtClean="0"/>
              <a:t>  </a:t>
            </a:r>
            <a:endParaRPr lang="cs-CZ" sz="2800" dirty="0"/>
          </a:p>
          <a:p>
            <a:r>
              <a:rPr lang="cs-CZ" sz="2800" dirty="0"/>
              <a:t>4</a:t>
            </a:r>
            <a:r>
              <a:rPr lang="cs-CZ" sz="2800" dirty="0" smtClean="0"/>
              <a:t>. </a:t>
            </a:r>
            <a:r>
              <a:rPr lang="cs-CZ" sz="2800" dirty="0"/>
              <a:t>My </a:t>
            </a:r>
            <a:r>
              <a:rPr lang="cs-CZ" sz="2800" dirty="0" err="1"/>
              <a:t>bedroom</a:t>
            </a:r>
            <a:r>
              <a:rPr lang="cs-CZ" sz="2800" dirty="0"/>
              <a:t> 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bigger</a:t>
            </a:r>
            <a:r>
              <a:rPr lang="cs-CZ" sz="2800" dirty="0" smtClean="0"/>
              <a:t> </a:t>
            </a:r>
            <a:r>
              <a:rPr lang="cs-CZ" sz="2800" dirty="0" err="1"/>
              <a:t>than</a:t>
            </a:r>
            <a:r>
              <a:rPr lang="cs-CZ" sz="2800" dirty="0"/>
              <a:t> </a:t>
            </a:r>
            <a:r>
              <a:rPr lang="cs-CZ" sz="2800" dirty="0" err="1"/>
              <a:t>yours</a:t>
            </a:r>
            <a:r>
              <a:rPr lang="cs-CZ" sz="2800" dirty="0"/>
              <a:t>. 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dirty="0"/>
              <a:t>5</a:t>
            </a:r>
            <a:r>
              <a:rPr lang="cs-CZ" sz="2800" dirty="0" smtClean="0"/>
              <a:t>. </a:t>
            </a:r>
            <a:r>
              <a:rPr lang="cs-CZ" sz="2800" dirty="0"/>
              <a:t>August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the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hottest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month</a:t>
            </a:r>
            <a:r>
              <a:rPr lang="cs-CZ" sz="2800" dirty="0" smtClean="0"/>
              <a:t> </a:t>
            </a:r>
            <a:r>
              <a:rPr lang="cs-CZ" sz="2800" dirty="0" err="1"/>
              <a:t>of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year</a:t>
            </a:r>
            <a:r>
              <a:rPr lang="cs-CZ" sz="2800" dirty="0"/>
              <a:t>. </a:t>
            </a:r>
          </a:p>
          <a:p>
            <a:r>
              <a:rPr lang="cs-CZ" sz="2800" dirty="0"/>
              <a:t>6</a:t>
            </a:r>
            <a:r>
              <a:rPr lang="cs-CZ" sz="2800" dirty="0" smtClean="0"/>
              <a:t>. </a:t>
            </a:r>
            <a:r>
              <a:rPr lang="cs-CZ" sz="2800" dirty="0"/>
              <a:t>Ann </a:t>
            </a:r>
            <a:r>
              <a:rPr lang="cs-CZ" sz="2800" dirty="0" err="1"/>
              <a:t>is</a:t>
            </a:r>
            <a:r>
              <a:rPr lang="cs-CZ" sz="2800" dirty="0"/>
              <a:t> as </a:t>
            </a:r>
            <a:r>
              <a:rPr lang="cs-CZ" sz="2800" dirty="0" err="1" smtClean="0">
                <a:solidFill>
                  <a:srgbClr val="FF0000"/>
                </a:solidFill>
              </a:rPr>
              <a:t>clever</a:t>
            </a:r>
            <a:r>
              <a:rPr lang="cs-CZ" sz="2800" dirty="0" smtClean="0"/>
              <a:t> as </a:t>
            </a:r>
            <a:r>
              <a:rPr lang="cs-CZ" sz="2800" dirty="0"/>
              <a:t>Jane. 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CHECK YOUR WORK: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Zkontroluj si svou práci:</a:t>
            </a:r>
            <a:endParaRPr lang="cs-CZ" sz="32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9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274638"/>
            <a:ext cx="9036496" cy="207424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NOW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COUNT YOUR RIGHT FORMS OF ADJECTIVES!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HOW MANY MARKS HAVE YOU GOT?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Krejzova\AppData\Local\Microsoft\Windows\Temporary Internet Files\Content.IE5\MLXMPLH5\MC900437581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988840"/>
            <a:ext cx="5688631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12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Users\Krejzova\AppData\Local\Microsoft\Windows\Temporary Internet Files\Content.IE5\PCC2AI38\MP9004036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2918"/>
            <a:ext cx="9144000" cy="5872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3428999"/>
            <a:ext cx="12961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Marks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6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67743" y="2852936"/>
            <a:ext cx="88517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Marks</a:t>
            </a:r>
            <a:endParaRPr lang="cs-CZ" dirty="0" smtClean="0"/>
          </a:p>
          <a:p>
            <a:r>
              <a:rPr lang="cs-CZ" dirty="0" smtClean="0"/>
              <a:t>    5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3514655"/>
            <a:ext cx="85792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Marks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4-3</a:t>
            </a:r>
          </a:p>
          <a:p>
            <a:r>
              <a:rPr lang="cs-CZ" sz="4000" b="1" dirty="0">
                <a:solidFill>
                  <a:srgbClr val="FF0000"/>
                </a:solidFill>
              </a:rPr>
              <a:t>3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2996952"/>
            <a:ext cx="931665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Marks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2</a:t>
            </a:r>
          </a:p>
          <a:p>
            <a:endParaRPr lang="cs-CZ" dirty="0"/>
          </a:p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4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028384" y="3514655"/>
            <a:ext cx="85792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Marks</a:t>
            </a:r>
            <a:endParaRPr lang="cs-CZ" dirty="0" smtClean="0"/>
          </a:p>
          <a:p>
            <a:r>
              <a:rPr lang="cs-CZ" dirty="0"/>
              <a:t>1</a:t>
            </a:r>
            <a:r>
              <a:rPr lang="cs-CZ" dirty="0" smtClean="0"/>
              <a:t>- 0</a:t>
            </a:r>
          </a:p>
          <a:p>
            <a:endParaRPr lang="cs-CZ" dirty="0" smtClean="0"/>
          </a:p>
          <a:p>
            <a:r>
              <a:rPr lang="cs-CZ" sz="4000" b="1" dirty="0" smtClean="0">
                <a:solidFill>
                  <a:srgbClr val="FF0000"/>
                </a:solidFill>
              </a:rPr>
              <a:t>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422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0" dirty="0" smtClean="0">
                <a:solidFill>
                  <a:schemeClr val="tx1"/>
                </a:solidFill>
              </a:rPr>
              <a:t>Ilustrace : www.office.microsoft.com</a:t>
            </a:r>
            <a:endParaRPr lang="cs-CZ" b="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Krejzova\AppData\Local\Microsoft\Windows\Temporary Internet Files\Content.IE5\MLXMPLH5\MC900437581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44824"/>
            <a:ext cx="4536503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8400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286</TotalTime>
  <Words>190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Základní škola a Mateřská škola Choustník, okres Tábor</vt:lpstr>
      <vt:lpstr> ADJECTIVES  COMPARISONS IV</vt:lpstr>
      <vt:lpstr>FILL IN RIGHT FORM OF THESE ADJECTIVES: Doplň správný tvar přídavného jména:</vt:lpstr>
      <vt:lpstr>CHECK YOUR WORK: Zkontroluj si svou práci:</vt:lpstr>
      <vt:lpstr>NOW COUNT YOUR RIGHT FORMS OF ADJECTIVES! HOW MANY MARKS HAVE YOU GOT?</vt:lpstr>
      <vt:lpstr>Prezentace aplikace PowerPoint</vt:lpstr>
      <vt:lpstr>Ilustrace : www.office.microsoft.com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ADJECTIVES  COMPARISONS III</dc:title>
  <dc:creator>Krejzova</dc:creator>
  <cp:lastModifiedBy>Krejzova</cp:lastModifiedBy>
  <cp:revision>14</cp:revision>
  <dcterms:created xsi:type="dcterms:W3CDTF">2011-02-13T16:55:17Z</dcterms:created>
  <dcterms:modified xsi:type="dcterms:W3CDTF">2012-03-09T23:34:50Z</dcterms:modified>
</cp:coreProperties>
</file>