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65" r:id="rId4"/>
    <p:sldId id="264" r:id="rId5"/>
    <p:sldId id="260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6DEFB56-61F5-44AC-8E42-9FF7D9693A9C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19576D0-09FC-4C8F-82A5-456D3E818C7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cs typeface="Arial" charset="0"/>
              </a:rPr>
              <a:t>VY_32_Inovace_14B_adjectives </a:t>
            </a:r>
            <a:r>
              <a:rPr lang="cs-CZ" sz="3200" b="1" dirty="0" err="1" smtClean="0">
                <a:cs typeface="Arial" charset="0"/>
              </a:rPr>
              <a:t>comparisons</a:t>
            </a:r>
            <a:r>
              <a:rPr lang="cs-CZ" sz="3200" b="1" dirty="0" smtClean="0">
                <a:cs typeface="Arial" charset="0"/>
              </a:rPr>
              <a:t> test B</a:t>
            </a:r>
            <a:endParaRPr lang="cs-CZ" sz="3200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96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ADJECTIVES</a:t>
            </a:r>
            <a:br>
              <a:rPr lang="cs-CZ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dirty="0"/>
              <a:t> COMPARISONS </a:t>
            </a:r>
            <a:r>
              <a:rPr lang="cs-CZ" dirty="0" smtClean="0"/>
              <a:t>III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TEST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knowledge</a:t>
            </a:r>
            <a:r>
              <a:rPr lang="cs-CZ" dirty="0"/>
              <a:t> </a:t>
            </a:r>
            <a:r>
              <a:rPr lang="cs-CZ" dirty="0" smtClean="0"/>
              <a:t>B </a:t>
            </a:r>
          </a:p>
          <a:p>
            <a:r>
              <a:rPr lang="cs-CZ" dirty="0" smtClean="0"/>
              <a:t> LONGER </a:t>
            </a:r>
            <a:r>
              <a:rPr lang="cs-CZ" dirty="0"/>
              <a:t>ADJECTIVES</a:t>
            </a:r>
          </a:p>
        </p:txBody>
      </p:sp>
    </p:spTree>
    <p:extLst>
      <p:ext uri="{BB962C8B-B14F-4D97-AF65-F5344CB8AC3E}">
        <p14:creationId xmlns:p14="http://schemas.microsoft.com/office/powerpoint/2010/main" val="32453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579296" cy="4525963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/>
              <a:t>Yesterday</a:t>
            </a:r>
            <a:r>
              <a:rPr lang="cs-CZ" sz="2800" dirty="0"/>
              <a:t> </a:t>
            </a:r>
            <a:r>
              <a:rPr lang="cs-CZ" sz="2800" dirty="0" err="1"/>
              <a:t>was</a:t>
            </a:r>
            <a:r>
              <a:rPr lang="cs-CZ" sz="2800" dirty="0"/>
              <a:t> ---</a:t>
            </a:r>
            <a:r>
              <a:rPr lang="cs-CZ" sz="2800" dirty="0" smtClean="0"/>
              <a:t>1-</a:t>
            </a:r>
            <a:r>
              <a:rPr lang="cs-CZ" sz="2800" dirty="0"/>
              <a:t>-- </a:t>
            </a:r>
            <a:r>
              <a:rPr lang="cs-CZ" sz="2800" dirty="0" err="1"/>
              <a:t>than</a:t>
            </a:r>
            <a:r>
              <a:rPr lang="cs-CZ" sz="2800" dirty="0"/>
              <a:t> last </a:t>
            </a:r>
            <a:r>
              <a:rPr lang="cs-CZ" sz="2800" dirty="0" err="1"/>
              <a:t>Sunday</a:t>
            </a:r>
            <a:r>
              <a:rPr lang="cs-CZ" sz="2800" dirty="0"/>
              <a:t>. </a:t>
            </a:r>
            <a:r>
              <a:rPr lang="cs-CZ" sz="2800" dirty="0" err="1"/>
              <a:t>It</a:t>
            </a:r>
            <a:r>
              <a:rPr lang="cs-CZ" sz="2800" dirty="0"/>
              <a:t> </a:t>
            </a:r>
            <a:r>
              <a:rPr lang="cs-CZ" sz="2800" dirty="0" err="1"/>
              <a:t>was</a:t>
            </a:r>
            <a:r>
              <a:rPr lang="cs-CZ" sz="2800" dirty="0"/>
              <a:t>  </a:t>
            </a:r>
            <a:r>
              <a:rPr lang="cs-CZ" sz="2800" dirty="0" smtClean="0"/>
              <a:t>---</a:t>
            </a:r>
            <a:r>
              <a:rPr lang="cs-CZ" sz="2800" dirty="0"/>
              <a:t>2</a:t>
            </a:r>
            <a:r>
              <a:rPr lang="cs-CZ" sz="2800" dirty="0" smtClean="0"/>
              <a:t>--- </a:t>
            </a:r>
            <a:r>
              <a:rPr lang="cs-CZ" sz="2800" dirty="0" err="1"/>
              <a:t>day</a:t>
            </a:r>
            <a:r>
              <a:rPr lang="cs-CZ" sz="2800" dirty="0"/>
              <a:t>  </a:t>
            </a:r>
            <a:r>
              <a:rPr lang="cs-CZ" sz="2800" dirty="0" err="1"/>
              <a:t>of</a:t>
            </a:r>
            <a:r>
              <a:rPr lang="cs-CZ" sz="2800" dirty="0"/>
              <a:t> </a:t>
            </a:r>
            <a:r>
              <a:rPr lang="cs-CZ" sz="2800" dirty="0" err="1"/>
              <a:t>the</a:t>
            </a:r>
            <a:r>
              <a:rPr lang="cs-CZ" sz="2800" dirty="0"/>
              <a:t>  </a:t>
            </a:r>
            <a:r>
              <a:rPr lang="cs-CZ" sz="2800" dirty="0" smtClean="0"/>
              <a:t> </a:t>
            </a:r>
            <a:r>
              <a:rPr lang="cs-CZ" sz="2800" dirty="0" err="1"/>
              <a:t>year</a:t>
            </a:r>
            <a:r>
              <a:rPr lang="cs-CZ" sz="2800" dirty="0"/>
              <a:t>.  </a:t>
            </a:r>
            <a:r>
              <a:rPr lang="cs-CZ" sz="2800" b="1" dirty="0"/>
              <a:t>/ hot /</a:t>
            </a:r>
          </a:p>
          <a:p>
            <a:pPr marL="109728" indent="0">
              <a:buNone/>
            </a:pPr>
            <a:r>
              <a:rPr lang="cs-CZ" sz="2800" dirty="0"/>
              <a:t>  </a:t>
            </a:r>
          </a:p>
          <a:p>
            <a:r>
              <a:rPr lang="cs-CZ" sz="2800" dirty="0"/>
              <a:t>My </a:t>
            </a:r>
            <a:r>
              <a:rPr lang="cs-CZ" sz="2800" dirty="0" err="1"/>
              <a:t>mother</a:t>
            </a:r>
            <a:r>
              <a:rPr lang="cs-CZ" sz="2800" dirty="0"/>
              <a:t> </a:t>
            </a:r>
            <a:r>
              <a:rPr lang="cs-CZ" sz="2800" dirty="0" err="1"/>
              <a:t>looks</a:t>
            </a:r>
            <a:r>
              <a:rPr lang="cs-CZ" sz="2800" dirty="0"/>
              <a:t> much </a:t>
            </a:r>
            <a:r>
              <a:rPr lang="cs-CZ" sz="2800" dirty="0" smtClean="0"/>
              <a:t>---</a:t>
            </a:r>
            <a:r>
              <a:rPr lang="cs-CZ" sz="2800" dirty="0"/>
              <a:t>3</a:t>
            </a:r>
            <a:r>
              <a:rPr lang="cs-CZ" sz="2800" dirty="0" smtClean="0"/>
              <a:t>--- </a:t>
            </a:r>
            <a:r>
              <a:rPr lang="cs-CZ" sz="2800" dirty="0" err="1"/>
              <a:t>than</a:t>
            </a:r>
            <a:r>
              <a:rPr lang="cs-CZ" sz="2800" dirty="0"/>
              <a:t> </a:t>
            </a:r>
            <a:r>
              <a:rPr lang="cs-CZ" sz="2800" dirty="0" err="1"/>
              <a:t>she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/>
              <a:t>. </a:t>
            </a:r>
            <a:r>
              <a:rPr lang="cs-CZ" sz="2800" dirty="0" smtClean="0"/>
              <a:t>/</a:t>
            </a:r>
            <a:r>
              <a:rPr lang="cs-CZ" sz="2800" b="1" dirty="0" err="1" smtClean="0"/>
              <a:t>young</a:t>
            </a:r>
            <a:r>
              <a:rPr lang="cs-CZ" sz="2800" b="1" dirty="0" smtClean="0"/>
              <a:t> </a:t>
            </a:r>
            <a:r>
              <a:rPr lang="cs-CZ" sz="2800" b="1" dirty="0"/>
              <a:t>/</a:t>
            </a:r>
          </a:p>
          <a:p>
            <a:pPr marL="109728" indent="0">
              <a:buNone/>
            </a:pPr>
            <a:endParaRPr lang="cs-CZ" sz="2800" dirty="0"/>
          </a:p>
          <a:p>
            <a:r>
              <a:rPr lang="cs-CZ" sz="2800" dirty="0" err="1"/>
              <a:t>Football</a:t>
            </a:r>
            <a:r>
              <a:rPr lang="cs-CZ" sz="2800" dirty="0"/>
              <a:t> </a:t>
            </a:r>
            <a:r>
              <a:rPr lang="cs-CZ" sz="2800" dirty="0" err="1"/>
              <a:t>is</a:t>
            </a:r>
            <a:r>
              <a:rPr lang="cs-CZ" sz="2800" dirty="0"/>
              <a:t> </a:t>
            </a:r>
            <a:r>
              <a:rPr lang="cs-CZ" sz="2800" dirty="0" smtClean="0"/>
              <a:t>---</a:t>
            </a:r>
            <a:r>
              <a:rPr lang="cs-CZ" sz="2800" dirty="0"/>
              <a:t>4</a:t>
            </a:r>
            <a:r>
              <a:rPr lang="cs-CZ" sz="2800" dirty="0" smtClean="0"/>
              <a:t>--- </a:t>
            </a:r>
            <a:r>
              <a:rPr lang="cs-CZ" sz="2800" dirty="0"/>
              <a:t>sport in </a:t>
            </a:r>
            <a:r>
              <a:rPr lang="cs-CZ" sz="2800" dirty="0" err="1"/>
              <a:t>this</a:t>
            </a:r>
            <a:r>
              <a:rPr lang="cs-CZ" sz="2800" dirty="0"/>
              <a:t> country. </a:t>
            </a:r>
            <a:r>
              <a:rPr lang="cs-CZ" sz="2800" dirty="0" err="1"/>
              <a:t>It´s</a:t>
            </a:r>
            <a:r>
              <a:rPr lang="cs-CZ" sz="2800" dirty="0"/>
              <a:t> </a:t>
            </a:r>
            <a:r>
              <a:rPr lang="cs-CZ" sz="2800" dirty="0" smtClean="0"/>
              <a:t>---</a:t>
            </a:r>
            <a:r>
              <a:rPr lang="cs-CZ" sz="2800" dirty="0"/>
              <a:t>5</a:t>
            </a:r>
            <a:r>
              <a:rPr lang="cs-CZ" sz="2800" dirty="0" smtClean="0"/>
              <a:t>--- </a:t>
            </a:r>
            <a:r>
              <a:rPr lang="cs-CZ" sz="2800" dirty="0" err="1"/>
              <a:t>than</a:t>
            </a:r>
            <a:r>
              <a:rPr lang="cs-CZ" sz="2800" dirty="0"/>
              <a:t> </a:t>
            </a:r>
            <a:r>
              <a:rPr lang="cs-CZ" sz="2800" dirty="0" err="1"/>
              <a:t>rugby</a:t>
            </a:r>
            <a:r>
              <a:rPr lang="cs-CZ" sz="2800" dirty="0"/>
              <a:t>. </a:t>
            </a:r>
            <a:r>
              <a:rPr lang="cs-CZ" sz="2800" b="1" dirty="0" smtClean="0"/>
              <a:t>   </a:t>
            </a:r>
            <a:r>
              <a:rPr lang="cs-CZ" sz="2800" b="1" dirty="0"/>
              <a:t>/ </a:t>
            </a:r>
            <a:r>
              <a:rPr lang="cs-CZ" sz="2800" b="1" dirty="0" err="1"/>
              <a:t>popular</a:t>
            </a:r>
            <a:r>
              <a:rPr lang="cs-CZ" sz="2800" b="1" dirty="0"/>
              <a:t> /</a:t>
            </a:r>
            <a:r>
              <a:rPr lang="cs-CZ" sz="2800" dirty="0"/>
              <a:t> </a:t>
            </a:r>
          </a:p>
          <a:p>
            <a:pPr marL="109728" indent="0">
              <a:buNone/>
            </a:pPr>
            <a:endParaRPr lang="cs-CZ" sz="2800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>
            <a:no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Doplň správný tvar přídavného jména. Nezapomeň rozlišit, jde-li o krátké nebo dlouhé přídavné jméno.</a:t>
            </a:r>
          </a:p>
        </p:txBody>
      </p:sp>
    </p:spTree>
    <p:extLst>
      <p:ext uri="{BB962C8B-B14F-4D97-AF65-F5344CB8AC3E}">
        <p14:creationId xmlns:p14="http://schemas.microsoft.com/office/powerpoint/2010/main" val="326591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481328"/>
            <a:ext cx="8856984" cy="4525963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Mark </a:t>
            </a:r>
            <a:r>
              <a:rPr lang="cs-CZ" sz="2800" dirty="0" err="1"/>
              <a:t>is</a:t>
            </a:r>
            <a:r>
              <a:rPr lang="cs-CZ" sz="2800" dirty="0"/>
              <a:t>  </a:t>
            </a:r>
            <a:r>
              <a:rPr lang="cs-CZ" sz="2800" dirty="0" smtClean="0"/>
              <a:t>---</a:t>
            </a:r>
            <a:r>
              <a:rPr lang="cs-CZ" sz="2800" dirty="0"/>
              <a:t>6</a:t>
            </a:r>
            <a:r>
              <a:rPr lang="cs-CZ" sz="2800" dirty="0" smtClean="0"/>
              <a:t>--- </a:t>
            </a:r>
            <a:r>
              <a:rPr lang="cs-CZ" sz="2800" dirty="0" err="1"/>
              <a:t>than</a:t>
            </a:r>
            <a:r>
              <a:rPr lang="cs-CZ" sz="2800" dirty="0"/>
              <a:t> Peter </a:t>
            </a:r>
            <a:r>
              <a:rPr lang="cs-CZ" sz="2800" dirty="0" err="1"/>
              <a:t>at</a:t>
            </a:r>
            <a:r>
              <a:rPr lang="cs-CZ" sz="2800" dirty="0"/>
              <a:t> dancing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 </a:t>
            </a:r>
            <a:r>
              <a:rPr lang="cs-CZ" sz="2800" dirty="0"/>
              <a:t>I </a:t>
            </a:r>
            <a:r>
              <a:rPr lang="cs-CZ" sz="2800" dirty="0" err="1"/>
              <a:t>think</a:t>
            </a:r>
            <a:r>
              <a:rPr lang="cs-CZ" sz="2800" dirty="0"/>
              <a:t>, </a:t>
            </a:r>
            <a:r>
              <a:rPr lang="cs-CZ" sz="2800" dirty="0" err="1"/>
              <a:t>he´s</a:t>
            </a:r>
            <a:r>
              <a:rPr lang="cs-CZ" sz="2800" dirty="0"/>
              <a:t> </a:t>
            </a:r>
            <a:r>
              <a:rPr lang="cs-CZ" sz="2800" dirty="0" smtClean="0"/>
              <a:t>---</a:t>
            </a:r>
            <a:r>
              <a:rPr lang="cs-CZ" sz="2800" dirty="0"/>
              <a:t>7</a:t>
            </a:r>
            <a:r>
              <a:rPr lang="cs-CZ" sz="2800" dirty="0" smtClean="0"/>
              <a:t>---  </a:t>
            </a:r>
            <a:r>
              <a:rPr lang="cs-CZ" sz="2800" dirty="0" err="1"/>
              <a:t>dancer</a:t>
            </a:r>
            <a:r>
              <a:rPr lang="cs-CZ" sz="2800" dirty="0"/>
              <a:t> </a:t>
            </a:r>
            <a:r>
              <a:rPr lang="cs-CZ" sz="2800" dirty="0" err="1"/>
              <a:t>of</a:t>
            </a:r>
            <a:r>
              <a:rPr lang="cs-CZ" sz="2800" dirty="0"/>
              <a:t> </a:t>
            </a:r>
            <a:r>
              <a:rPr lang="cs-CZ" sz="2800" dirty="0" err="1"/>
              <a:t>all</a:t>
            </a:r>
            <a:r>
              <a:rPr lang="cs-CZ" sz="2800" dirty="0"/>
              <a:t> my </a:t>
            </a:r>
            <a:r>
              <a:rPr lang="cs-CZ" sz="2800" dirty="0" err="1"/>
              <a:t>friends</a:t>
            </a:r>
            <a:r>
              <a:rPr lang="cs-CZ" sz="2800" b="1" dirty="0"/>
              <a:t>. </a:t>
            </a:r>
            <a:endParaRPr lang="cs-CZ" sz="2800" b="1" dirty="0" smtClean="0"/>
          </a:p>
          <a:p>
            <a:r>
              <a:rPr lang="cs-CZ" sz="2800" b="1" dirty="0" smtClean="0"/>
              <a:t>/ </a:t>
            </a:r>
            <a:r>
              <a:rPr lang="cs-CZ" sz="2800" b="1" dirty="0" err="1"/>
              <a:t>bad</a:t>
            </a:r>
            <a:r>
              <a:rPr lang="cs-CZ" sz="2800" b="1" dirty="0"/>
              <a:t> /</a:t>
            </a:r>
          </a:p>
          <a:p>
            <a:pPr marL="109728" indent="0">
              <a:buNone/>
            </a:pPr>
            <a:endParaRPr lang="cs-CZ" sz="2800" b="1" dirty="0"/>
          </a:p>
          <a:p>
            <a:r>
              <a:rPr lang="cs-CZ" sz="2800" dirty="0" err="1"/>
              <a:t>This</a:t>
            </a:r>
            <a:r>
              <a:rPr lang="cs-CZ" sz="2800" dirty="0"/>
              <a:t> boy </a:t>
            </a:r>
            <a:r>
              <a:rPr lang="cs-CZ" sz="2800" dirty="0" err="1"/>
              <a:t>isn´t</a:t>
            </a:r>
            <a:r>
              <a:rPr lang="cs-CZ" sz="2800" dirty="0"/>
              <a:t> </a:t>
            </a:r>
            <a:r>
              <a:rPr lang="cs-CZ" sz="2800" dirty="0" smtClean="0"/>
              <a:t>---</a:t>
            </a:r>
            <a:r>
              <a:rPr lang="cs-CZ" sz="2800" dirty="0"/>
              <a:t>8</a:t>
            </a:r>
            <a:r>
              <a:rPr lang="cs-CZ" sz="2800" dirty="0" smtClean="0"/>
              <a:t>--- </a:t>
            </a:r>
            <a:r>
              <a:rPr lang="cs-CZ" sz="2800" dirty="0" err="1"/>
              <a:t>than</a:t>
            </a:r>
            <a:r>
              <a:rPr lang="cs-CZ" sz="2800" dirty="0"/>
              <a:t> </a:t>
            </a:r>
            <a:r>
              <a:rPr lang="cs-CZ" sz="2800" dirty="0" err="1"/>
              <a:t>that</a:t>
            </a:r>
            <a:r>
              <a:rPr lang="cs-CZ" sz="2800" dirty="0"/>
              <a:t> </a:t>
            </a:r>
            <a:r>
              <a:rPr lang="cs-CZ" sz="2800" dirty="0" err="1"/>
              <a:t>one</a:t>
            </a:r>
            <a:r>
              <a:rPr lang="cs-CZ" sz="2800" dirty="0"/>
              <a:t>. </a:t>
            </a:r>
            <a:r>
              <a:rPr lang="cs-CZ" sz="2800" b="1" dirty="0" smtClean="0"/>
              <a:t>/</a:t>
            </a:r>
            <a:r>
              <a:rPr lang="cs-CZ" sz="2800" b="1" dirty="0" err="1" smtClean="0"/>
              <a:t>clever</a:t>
            </a:r>
            <a:r>
              <a:rPr lang="cs-CZ" sz="2800" b="1" dirty="0" smtClean="0"/>
              <a:t> </a:t>
            </a:r>
            <a:r>
              <a:rPr lang="cs-CZ" sz="2800" b="1" dirty="0"/>
              <a:t>/</a:t>
            </a:r>
          </a:p>
          <a:p>
            <a:pPr marL="109728" indent="0">
              <a:buNone/>
            </a:pPr>
            <a:endParaRPr lang="cs-CZ" sz="2800" dirty="0"/>
          </a:p>
          <a:p>
            <a:r>
              <a:rPr lang="cs-CZ" sz="2800" dirty="0" err="1"/>
              <a:t>The</a:t>
            </a:r>
            <a:r>
              <a:rPr lang="cs-CZ" sz="2800" dirty="0"/>
              <a:t> visit  to </a:t>
            </a:r>
            <a:r>
              <a:rPr lang="cs-CZ" sz="2800" dirty="0" err="1"/>
              <a:t>this</a:t>
            </a:r>
            <a:r>
              <a:rPr lang="cs-CZ" sz="2800" dirty="0"/>
              <a:t> country </a:t>
            </a:r>
            <a:r>
              <a:rPr lang="cs-CZ" sz="2800" dirty="0" err="1"/>
              <a:t>was</a:t>
            </a:r>
            <a:r>
              <a:rPr lang="cs-CZ" sz="2800" dirty="0"/>
              <a:t> </a:t>
            </a:r>
            <a:r>
              <a:rPr lang="cs-CZ" sz="2800" dirty="0" smtClean="0"/>
              <a:t>---</a:t>
            </a:r>
            <a:r>
              <a:rPr lang="cs-CZ" sz="2800" dirty="0"/>
              <a:t>9</a:t>
            </a:r>
            <a:r>
              <a:rPr lang="cs-CZ" sz="2800" dirty="0" smtClean="0"/>
              <a:t>--- </a:t>
            </a:r>
            <a:r>
              <a:rPr lang="cs-CZ" sz="2800" dirty="0" err="1"/>
              <a:t>than</a:t>
            </a:r>
            <a:r>
              <a:rPr lang="cs-CZ" sz="2800" dirty="0"/>
              <a:t> I </a:t>
            </a:r>
            <a:endParaRPr lang="cs-CZ" sz="2800" dirty="0" smtClean="0"/>
          </a:p>
          <a:p>
            <a:r>
              <a:rPr lang="cs-CZ" sz="2800" dirty="0" err="1" smtClean="0"/>
              <a:t>expected</a:t>
            </a:r>
            <a:r>
              <a:rPr lang="cs-CZ" sz="2800" dirty="0"/>
              <a:t>.</a:t>
            </a:r>
            <a:r>
              <a:rPr lang="cs-CZ" sz="2800" b="1" dirty="0"/>
              <a:t> / </a:t>
            </a:r>
            <a:r>
              <a:rPr lang="cs-CZ" sz="2800" b="1" dirty="0" err="1"/>
              <a:t>interesting</a:t>
            </a:r>
            <a:r>
              <a:rPr lang="cs-CZ" sz="2800" b="1" dirty="0"/>
              <a:t>/ </a:t>
            </a:r>
            <a:endParaRPr lang="cs-CZ" sz="2800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>
            <a:no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Doplň správný tvar přídavného jména. Nezapomeň rozlišit, jde-li o krátké nebo dlouhé přídavné jméno.</a:t>
            </a:r>
          </a:p>
        </p:txBody>
      </p:sp>
    </p:spTree>
    <p:extLst>
      <p:ext uri="{BB962C8B-B14F-4D97-AF65-F5344CB8AC3E}">
        <p14:creationId xmlns:p14="http://schemas.microsoft.com/office/powerpoint/2010/main" val="373846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242587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1. HOTTER</a:t>
            </a:r>
          </a:p>
          <a:p>
            <a:r>
              <a:rPr lang="cs-CZ" dirty="0"/>
              <a:t>2</a:t>
            </a:r>
            <a:r>
              <a:rPr lang="cs-CZ" dirty="0" smtClean="0"/>
              <a:t>. THE HOTTEST</a:t>
            </a:r>
          </a:p>
          <a:p>
            <a:r>
              <a:rPr lang="cs-CZ" dirty="0"/>
              <a:t>3</a:t>
            </a:r>
            <a:r>
              <a:rPr lang="cs-CZ" dirty="0" smtClean="0"/>
              <a:t>. YOUNGER</a:t>
            </a:r>
          </a:p>
          <a:p>
            <a:r>
              <a:rPr lang="cs-CZ" dirty="0"/>
              <a:t>4</a:t>
            </a:r>
            <a:r>
              <a:rPr lang="cs-CZ" dirty="0" smtClean="0"/>
              <a:t>. THE MOST POPULAR</a:t>
            </a:r>
          </a:p>
          <a:p>
            <a:r>
              <a:rPr lang="cs-CZ" dirty="0"/>
              <a:t>5</a:t>
            </a:r>
            <a:r>
              <a:rPr lang="cs-CZ" dirty="0" smtClean="0"/>
              <a:t>. MORE POPULAR</a:t>
            </a:r>
          </a:p>
          <a:p>
            <a:r>
              <a:rPr lang="cs-CZ" dirty="0"/>
              <a:t>6</a:t>
            </a:r>
            <a:r>
              <a:rPr lang="cs-CZ" dirty="0" smtClean="0"/>
              <a:t>. WORSE</a:t>
            </a:r>
          </a:p>
          <a:p>
            <a:r>
              <a:rPr lang="cs-CZ" dirty="0"/>
              <a:t>7</a:t>
            </a:r>
            <a:r>
              <a:rPr lang="cs-CZ" dirty="0" smtClean="0"/>
              <a:t>. THE WORST</a:t>
            </a:r>
          </a:p>
          <a:p>
            <a:r>
              <a:rPr lang="cs-CZ" dirty="0"/>
              <a:t>8</a:t>
            </a:r>
            <a:r>
              <a:rPr lang="cs-CZ" dirty="0" smtClean="0"/>
              <a:t>. CLEVERER</a:t>
            </a:r>
          </a:p>
          <a:p>
            <a:r>
              <a:rPr lang="cs-CZ" dirty="0" smtClean="0"/>
              <a:t>9. MORE INTERESTING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CHECK YOUR WORK: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282" y="836712"/>
            <a:ext cx="2593975" cy="2197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46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Ilustrace</a:t>
            </a:r>
            <a:r>
              <a:rPr lang="cs-CZ" smtClean="0"/>
              <a:t>: www.office.microsoft.com</a:t>
            </a:r>
            <a:endParaRPr lang="cs-CZ"/>
          </a:p>
        </p:txBody>
      </p:sp>
      <p:pic>
        <p:nvPicPr>
          <p:cNvPr id="2050" name="Picture 2" descr="C:\Users\Krejzova\AppData\Local\Microsoft\Windows\Temporary Internet Files\Content.IE5\T3F9A3WT\MC90043779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556792"/>
            <a:ext cx="518457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9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47</TotalTime>
  <Words>209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Základní škola a Mateřská škola Choustník, okres Tábor</vt:lpstr>
      <vt:lpstr>ADJECTIVES  COMPARISONS III</vt:lpstr>
      <vt:lpstr>Doplň správný tvar přídavného jména. Nezapomeň rozlišit, jde-li o krátké nebo dlouhé přídavné jméno.</vt:lpstr>
      <vt:lpstr>Doplň správný tvar přídavného jména. Nezapomeň rozlišit, jde-li o krátké nebo dlouhé přídavné jméno.</vt:lpstr>
      <vt:lpstr>CHECK YOUR WORK:</vt:lpstr>
      <vt:lpstr>Ilustrace: www.office.microsoft.com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ADJECTIVES  COMPARISONS III</dc:title>
  <dc:creator>Krejzova</dc:creator>
  <cp:lastModifiedBy>Krejzova</cp:lastModifiedBy>
  <cp:revision>11</cp:revision>
  <dcterms:created xsi:type="dcterms:W3CDTF">2011-02-13T20:10:32Z</dcterms:created>
  <dcterms:modified xsi:type="dcterms:W3CDTF">2012-03-10T10:59:57Z</dcterms:modified>
</cp:coreProperties>
</file>