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64" r:id="rId3"/>
    <p:sldId id="256" r:id="rId4"/>
    <p:sldId id="257" r:id="rId5"/>
    <p:sldId id="258" r:id="rId6"/>
    <p:sldId id="260" r:id="rId7"/>
    <p:sldId id="261" r:id="rId8"/>
    <p:sldId id="265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VY_32_INOVACE_32_Matematika_Jednotky objemu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Jednotky objemu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BDF1CB-BF93-4141-89D1-33778FCD05E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BB65CB-E50C-41F1-9448-FDA6A2B13CFE}" type="presOf" srcId="{4C35D32F-0EAB-4CD7-82EE-45574DC2A586}" destId="{890E4F0B-2866-4A3F-A3C7-2A14B1797930}" srcOrd="1" destOrd="0" presId="urn:microsoft.com/office/officeart/2005/8/layout/target3"/>
    <dgm:cxn modelId="{4DC075E0-C745-456D-AFFC-B7CAACE6F0F0}" type="presOf" srcId="{D1B46980-6531-4606-95E6-44980827E919}" destId="{6140AFEC-043D-4C43-A2F9-D0F5331DF3A3}" srcOrd="0" destOrd="0" presId="urn:microsoft.com/office/officeart/2005/8/layout/target3"/>
    <dgm:cxn modelId="{3096C397-609B-4F25-8B33-3BBB94E4A640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53191C1-C5F8-46A7-BBC0-529483365F02}" type="presOf" srcId="{D1D4F407-5343-4D3F-B5B9-D407B03CAEB4}" destId="{AED2198E-93D5-4001-81B4-73124B309672}" srcOrd="1" destOrd="0" presId="urn:microsoft.com/office/officeart/2005/8/layout/target3"/>
    <dgm:cxn modelId="{6EA8BCB0-1EC8-4A4F-9A05-6DD1CE3CC5DA}" type="presOf" srcId="{B651F6E3-6281-48DB-9319-2AEAFDAE7572}" destId="{619D679B-A015-4ECF-8348-D1034C574F40}" srcOrd="0" destOrd="0" presId="urn:microsoft.com/office/officeart/2005/8/layout/target3"/>
    <dgm:cxn modelId="{4BB0DA8C-B390-4436-A006-21EF49D73FDF}" type="presOf" srcId="{757F3AB3-0718-4624-B441-E567A8F0AB56}" destId="{333A1088-737F-45CB-B68E-254E46348037}" srcOrd="0" destOrd="0" presId="urn:microsoft.com/office/officeart/2005/8/layout/target3"/>
    <dgm:cxn modelId="{8F4C5A8F-A4C0-4D62-883F-98FFFF889840}" type="presOf" srcId="{4C35D32F-0EAB-4CD7-82EE-45574DC2A586}" destId="{8BEBB6EC-1DAA-4CAC-8A25-BC0FCBD5DBD5}" srcOrd="0" destOrd="0" presId="urn:microsoft.com/office/officeart/2005/8/layout/target3"/>
    <dgm:cxn modelId="{A4F87063-3910-43E3-A5B5-C4034B7F0B63}" type="presOf" srcId="{B651F6E3-6281-48DB-9319-2AEAFDAE7572}" destId="{6BB5E863-4638-4E1D-BFDE-399D028AC4ED}" srcOrd="1" destOrd="0" presId="urn:microsoft.com/office/officeart/2005/8/layout/target3"/>
    <dgm:cxn modelId="{D75B41B7-A92C-4D4E-9047-B244DC08B2BC}" type="presOf" srcId="{D8197B8C-B260-4A16-BDF4-0947B075E274}" destId="{25B08C86-7E15-44DC-BE7F-FFB55DD49D12}" srcOrd="0" destOrd="0" presId="urn:microsoft.com/office/officeart/2005/8/layout/target3"/>
    <dgm:cxn modelId="{CBE1DAA7-FB39-49F7-814E-02C526D7306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43F80AB-57E9-43A2-8E5D-AA707A98DE87}" type="presParOf" srcId="{333A1088-737F-45CB-B68E-254E46348037}" destId="{F5ABB229-8D3B-4694-996A-96F23CF14429}" srcOrd="0" destOrd="0" presId="urn:microsoft.com/office/officeart/2005/8/layout/target3"/>
    <dgm:cxn modelId="{96A16F6D-8F0C-47C6-B212-94ED6ADA4E7B}" type="presParOf" srcId="{333A1088-737F-45CB-B68E-254E46348037}" destId="{F41139FD-01EE-4571-8B17-4FB00FC51163}" srcOrd="1" destOrd="0" presId="urn:microsoft.com/office/officeart/2005/8/layout/target3"/>
    <dgm:cxn modelId="{9D3E7F01-72F8-46BC-82B0-EECA06253F22}" type="presParOf" srcId="{333A1088-737F-45CB-B68E-254E46348037}" destId="{D005CE8C-CC26-4C3E-AC11-E15060ECD759}" srcOrd="2" destOrd="0" presId="urn:microsoft.com/office/officeart/2005/8/layout/target3"/>
    <dgm:cxn modelId="{403802CC-7ADC-4AF4-91FC-DC5170800F89}" type="presParOf" srcId="{333A1088-737F-45CB-B68E-254E46348037}" destId="{2C702D82-9B77-49B7-9568-BB8EB47C3372}" srcOrd="3" destOrd="0" presId="urn:microsoft.com/office/officeart/2005/8/layout/target3"/>
    <dgm:cxn modelId="{A881FBCA-E6DE-4C10-945F-800DB2E9D1D5}" type="presParOf" srcId="{333A1088-737F-45CB-B68E-254E46348037}" destId="{A52A0455-90FF-4808-ABD0-F02540D31D5A}" srcOrd="4" destOrd="0" presId="urn:microsoft.com/office/officeart/2005/8/layout/target3"/>
    <dgm:cxn modelId="{346B59D0-C538-4B2C-AA73-C76A2D41ABD1}" type="presParOf" srcId="{333A1088-737F-45CB-B68E-254E46348037}" destId="{6140AFEC-043D-4C43-A2F9-D0F5331DF3A3}" srcOrd="5" destOrd="0" presId="urn:microsoft.com/office/officeart/2005/8/layout/target3"/>
    <dgm:cxn modelId="{C156121D-C965-4DB5-B42B-CC0D0EF97AD2}" type="presParOf" srcId="{333A1088-737F-45CB-B68E-254E46348037}" destId="{9358AC05-5D7D-4327-9F80-1AD486AEA664}" srcOrd="6" destOrd="0" presId="urn:microsoft.com/office/officeart/2005/8/layout/target3"/>
    <dgm:cxn modelId="{3FD67887-2AF9-46F9-8ED9-53D04C529DE9}" type="presParOf" srcId="{333A1088-737F-45CB-B68E-254E46348037}" destId="{313FC574-E1CD-4FB4-B054-0B805CE0447D}" srcOrd="7" destOrd="0" presId="urn:microsoft.com/office/officeart/2005/8/layout/target3"/>
    <dgm:cxn modelId="{7CC97F99-D969-439F-898D-7E8C8504A49D}" type="presParOf" srcId="{333A1088-737F-45CB-B68E-254E46348037}" destId="{619D679B-A015-4ECF-8348-D1034C574F40}" srcOrd="8" destOrd="0" presId="urn:microsoft.com/office/officeart/2005/8/layout/target3"/>
    <dgm:cxn modelId="{55D54C78-B623-462D-820D-DFBA43F7EC43}" type="presParOf" srcId="{333A1088-737F-45CB-B68E-254E46348037}" destId="{322283A8-4A27-4CDA-BAE3-F381106A9174}" srcOrd="9" destOrd="0" presId="urn:microsoft.com/office/officeart/2005/8/layout/target3"/>
    <dgm:cxn modelId="{09ED9BF2-0EB9-47A1-8178-9A41436772AA}" type="presParOf" srcId="{333A1088-737F-45CB-B68E-254E46348037}" destId="{FFC9F71D-1B4F-4AD9-A4A6-86ADEFC8AF5C}" srcOrd="10" destOrd="0" presId="urn:microsoft.com/office/officeart/2005/8/layout/target3"/>
    <dgm:cxn modelId="{51FD2E15-49C9-45AD-A846-8ED68257DFC4}" type="presParOf" srcId="{333A1088-737F-45CB-B68E-254E46348037}" destId="{25B08C86-7E15-44DC-BE7F-FFB55DD49D12}" srcOrd="11" destOrd="0" presId="urn:microsoft.com/office/officeart/2005/8/layout/target3"/>
    <dgm:cxn modelId="{326E217C-3E02-41FB-8804-323C5BF8EF0D}" type="presParOf" srcId="{333A1088-737F-45CB-B68E-254E46348037}" destId="{76644BE8-9D7C-4C09-B250-3D10AF48CBB7}" srcOrd="12" destOrd="0" presId="urn:microsoft.com/office/officeart/2005/8/layout/target3"/>
    <dgm:cxn modelId="{8341F4E7-AFED-4812-B980-1E917B423060}" type="presParOf" srcId="{333A1088-737F-45CB-B68E-254E46348037}" destId="{EE85B701-7295-41C0-BA7A-34D3756A2AE6}" srcOrd="13" destOrd="0" presId="urn:microsoft.com/office/officeart/2005/8/layout/target3"/>
    <dgm:cxn modelId="{34800A40-7459-4B35-BBC6-2A37C8D33E8A}" type="presParOf" srcId="{333A1088-737F-45CB-B68E-254E46348037}" destId="{8BEBB6EC-1DAA-4CAC-8A25-BC0FCBD5DBD5}" srcOrd="14" destOrd="0" presId="urn:microsoft.com/office/officeart/2005/8/layout/target3"/>
    <dgm:cxn modelId="{9E296027-F9C8-4939-99C7-BBE6E086DC12}" type="presParOf" srcId="{333A1088-737F-45CB-B68E-254E46348037}" destId="{AED2198E-93D5-4001-81B4-73124B309672}" srcOrd="15" destOrd="0" presId="urn:microsoft.com/office/officeart/2005/8/layout/target3"/>
    <dgm:cxn modelId="{84191657-B7C7-4A6A-9D18-B89E4C0D6CC8}" type="presParOf" srcId="{333A1088-737F-45CB-B68E-254E46348037}" destId="{2BE915AB-18AA-4053-B92C-3BFC9ED204BB}" srcOrd="16" destOrd="0" presId="urn:microsoft.com/office/officeart/2005/8/layout/target3"/>
    <dgm:cxn modelId="{2A9EF4FD-871C-4281-8952-24A9D7C6F459}" type="presParOf" srcId="{333A1088-737F-45CB-B68E-254E46348037}" destId="{6BB5E863-4638-4E1D-BFDE-399D028AC4ED}" srcOrd="17" destOrd="0" presId="urn:microsoft.com/office/officeart/2005/8/layout/target3"/>
    <dgm:cxn modelId="{A4000D62-31B4-4EFD-B6E4-71BFD9028234}" type="presParOf" srcId="{333A1088-737F-45CB-B68E-254E46348037}" destId="{5A5FFA88-C948-4069-8E93-59FA12366E83}" srcOrd="18" destOrd="0" presId="urn:microsoft.com/office/officeart/2005/8/layout/target3"/>
    <dgm:cxn modelId="{544EBEF9-8055-44E1-ACBE-E336897954D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Jitka </a:t>
          </a:r>
          <a:r>
            <a:rPr lang="cs-CZ" sz="2000" kern="1200" dirty="0" err="1" smtClean="0"/>
            <a:t>Riedelová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VY_32_INOVACE_32_Matematika_Jednotky objemu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Jednotky objemu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458517-6F3E-483D-B89A-24281A867B0A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CBE1E5-3DA8-467A-BF15-069F03B0A3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122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0277-5344-41C2-AE55-157B93E2D694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CF556-25CE-4203-8F22-CA8FFD83F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0277-5344-41C2-AE55-157B93E2D694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CF556-25CE-4203-8F22-CA8FFD83F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0277-5344-41C2-AE55-157B93E2D694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CF556-25CE-4203-8F22-CA8FFD83F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0277-5344-41C2-AE55-157B93E2D694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CF556-25CE-4203-8F22-CA8FFD83F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0277-5344-41C2-AE55-157B93E2D694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CF556-25CE-4203-8F22-CA8FFD83F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0277-5344-41C2-AE55-157B93E2D694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CF556-25CE-4203-8F22-CA8FFD83F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0277-5344-41C2-AE55-157B93E2D694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CF556-25CE-4203-8F22-CA8FFD83F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0277-5344-41C2-AE55-157B93E2D694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CF556-25CE-4203-8F22-CA8FFD83F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0277-5344-41C2-AE55-157B93E2D694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CF556-25CE-4203-8F22-CA8FFD83F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0277-5344-41C2-AE55-157B93E2D694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CF556-25CE-4203-8F22-CA8FFD83F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0277-5344-41C2-AE55-157B93E2D694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CF556-25CE-4203-8F22-CA8FFD83F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90277-5344-41C2-AE55-157B93E2D694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7CF556-25CE-4203-8F22-CA8FFD83F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výuku matematiky v 7. ročníku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Opakování a výklad látky – Jednotky objemu, převody</a:t>
            </a:r>
          </a:p>
          <a:p>
            <a:r>
              <a:rPr lang="cs-CZ" dirty="0" smtClean="0"/>
              <a:t>Prohloubení učební látky a cvičení pro její ověření – názorné ukázky, jejich odvozování a doplňování výsledků se zpětnou vazbou , příklady k převádění jednotek objemu /lze použít jako pracovní list/</a:t>
            </a:r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Vytvořeno: 10 . 3. 2012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470025"/>
          </a:xfrm>
        </p:spPr>
        <p:txBody>
          <a:bodyPr/>
          <a:lstStyle/>
          <a:p>
            <a:r>
              <a:rPr lang="cs-CZ" dirty="0" smtClean="0"/>
              <a:t>Jednotky objemu</a:t>
            </a:r>
            <a:endParaRPr lang="cs-CZ" dirty="0"/>
          </a:p>
        </p:txBody>
      </p:sp>
      <p:pic>
        <p:nvPicPr>
          <p:cNvPr id="4" name="Obrázek 3" descr="MB90040884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2060848"/>
            <a:ext cx="4082752" cy="40827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Zapamatuj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2746648" cy="964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/>
              <a:t>1l - litr</a:t>
            </a:r>
            <a:endParaRPr lang="cs-CZ" sz="5400" dirty="0"/>
          </a:p>
        </p:txBody>
      </p:sp>
      <p:pic>
        <p:nvPicPr>
          <p:cNvPr id="6" name="Obrázek 5" descr="Kopie - MB900434160 – kop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1988840"/>
            <a:ext cx="3938736" cy="39387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332656"/>
            <a:ext cx="3466728" cy="820688"/>
          </a:xfrm>
          <a:solidFill>
            <a:srgbClr val="CC66FF"/>
          </a:solidFill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5400" dirty="0" smtClean="0"/>
              <a:t>1dl - decilitr</a:t>
            </a:r>
            <a:endParaRPr lang="cs-CZ" sz="5400" dirty="0"/>
          </a:p>
        </p:txBody>
      </p:sp>
      <p:pic>
        <p:nvPicPr>
          <p:cNvPr id="4" name="Obrázek 3" descr="MB90040057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6016" y="1643608"/>
            <a:ext cx="4427984" cy="44279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1772816"/>
            <a:ext cx="25923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 l = 10 dl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548680"/>
            <a:ext cx="5040560" cy="1036712"/>
          </a:xfrm>
          <a:solidFill>
            <a:srgbClr val="00B0F0"/>
          </a:solidFill>
        </p:spPr>
        <p:txBody>
          <a:bodyPr>
            <a:noAutofit/>
          </a:bodyPr>
          <a:lstStyle/>
          <a:p>
            <a:pPr>
              <a:buNone/>
            </a:pPr>
            <a:r>
              <a:rPr lang="cs-CZ" sz="6000" dirty="0" smtClean="0"/>
              <a:t>1 ml - mililitr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060848"/>
            <a:ext cx="34692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1l = 1000ml</a:t>
            </a:r>
            <a:endParaRPr lang="cs-CZ" sz="5400" dirty="0"/>
          </a:p>
        </p:txBody>
      </p:sp>
      <p:pic>
        <p:nvPicPr>
          <p:cNvPr id="5" name="Obrázek 4" descr="MB90040884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2276872"/>
            <a:ext cx="4154760" cy="415476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3068960"/>
            <a:ext cx="4536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1dl =   100ml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692696"/>
            <a:ext cx="4752528" cy="964704"/>
          </a:xfrm>
          <a:solidFill>
            <a:srgbClr val="66FF33"/>
          </a:solidFill>
        </p:spPr>
        <p:txBody>
          <a:bodyPr>
            <a:noAutofit/>
          </a:bodyPr>
          <a:lstStyle/>
          <a:p>
            <a:pPr>
              <a:buNone/>
            </a:pPr>
            <a:r>
              <a:rPr lang="cs-CZ" sz="6000" dirty="0" smtClean="0"/>
              <a:t>1 </a:t>
            </a:r>
            <a:r>
              <a:rPr lang="cs-CZ" sz="6000" dirty="0" err="1" smtClean="0"/>
              <a:t>hl</a:t>
            </a:r>
            <a:r>
              <a:rPr lang="cs-CZ" sz="6000" dirty="0" smtClean="0"/>
              <a:t> - hektolitr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132856"/>
            <a:ext cx="32431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1hl = 100 l </a:t>
            </a:r>
            <a:endParaRPr lang="cs-CZ" sz="5400" dirty="0"/>
          </a:p>
        </p:txBody>
      </p:sp>
      <p:pic>
        <p:nvPicPr>
          <p:cNvPr id="5" name="Obrázek 4" descr="MB90035359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1700808"/>
            <a:ext cx="4514800" cy="45148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516216" y="4437112"/>
            <a:ext cx="992579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100l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MB90040057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348880"/>
            <a:ext cx="2051720" cy="2051720"/>
          </a:xfrm>
          <a:prstGeom prst="rect">
            <a:avLst/>
          </a:prstGeom>
        </p:spPr>
      </p:pic>
      <p:pic>
        <p:nvPicPr>
          <p:cNvPr id="10" name="Obrázek 9" descr="MB90040884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88224" y="2348880"/>
            <a:ext cx="1850504" cy="1850504"/>
          </a:xfrm>
          <a:prstGeom prst="rect">
            <a:avLst/>
          </a:prstGeom>
        </p:spPr>
      </p:pic>
      <p:pic>
        <p:nvPicPr>
          <p:cNvPr id="11" name="Obrázek 10" descr="MB90035359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4" y="4077072"/>
            <a:ext cx="2066528" cy="2066528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51520" y="692696"/>
            <a:ext cx="31502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  l =   10  dl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37059" y="1556792"/>
            <a:ext cx="31069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1l = 1000ml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3068960"/>
            <a:ext cx="32431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1hl = 100 l </a:t>
            </a:r>
            <a:endParaRPr lang="cs-CZ" sz="5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1412776"/>
            <a:ext cx="32576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1dl = 100 ml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78112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800" dirty="0" smtClean="0"/>
              <a:t>       5 </a:t>
            </a:r>
            <a:r>
              <a:rPr lang="cs-CZ" sz="4800" dirty="0" err="1" smtClean="0"/>
              <a:t>hl</a:t>
            </a:r>
            <a:r>
              <a:rPr lang="cs-CZ" sz="4800" dirty="0" smtClean="0"/>
              <a:t> =                        l</a:t>
            </a:r>
          </a:p>
          <a:p>
            <a:pPr>
              <a:buNone/>
            </a:pPr>
            <a:r>
              <a:rPr lang="cs-CZ" sz="4800" dirty="0" smtClean="0"/>
              <a:t>         7 l =                      dl</a:t>
            </a:r>
          </a:p>
          <a:p>
            <a:pPr>
              <a:buNone/>
            </a:pPr>
            <a:r>
              <a:rPr lang="cs-CZ" sz="4800" dirty="0" smtClean="0"/>
              <a:t>       1 dl =                    ml</a:t>
            </a:r>
          </a:p>
          <a:p>
            <a:pPr>
              <a:buNone/>
            </a:pPr>
            <a:r>
              <a:rPr lang="cs-CZ" sz="4800" dirty="0" smtClean="0"/>
              <a:t>        10 l =                    ml</a:t>
            </a:r>
          </a:p>
          <a:p>
            <a:pPr>
              <a:buNone/>
            </a:pPr>
            <a:r>
              <a:rPr lang="cs-CZ" sz="4800" dirty="0" smtClean="0"/>
              <a:t>5000 ml =                        l</a:t>
            </a:r>
          </a:p>
          <a:p>
            <a:pPr>
              <a:buNone/>
            </a:pPr>
            <a:r>
              <a:rPr lang="cs-CZ" sz="4800" dirty="0" smtClean="0"/>
              <a:t>      60 dl =                        l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771800" y="2204864"/>
            <a:ext cx="26642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771800" y="2924944"/>
            <a:ext cx="25922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771800" y="3789040"/>
            <a:ext cx="25202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843808" y="4509120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843808" y="5157192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915816" y="5949280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644008" y="170080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24208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328498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3968" y="4005064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10 000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46531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732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6" grpId="0"/>
      <p:bldP spid="17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210</Words>
  <Application>Microsoft Office PowerPoint</Application>
  <PresentationFormat>Předvádění na obrazovce (4:3)</PresentationFormat>
  <Paragraphs>45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Jednotky objemu</vt:lpstr>
      <vt:lpstr>Zapamatuj si:</vt:lpstr>
      <vt:lpstr>Prezentace aplikace PowerPoint</vt:lpstr>
      <vt:lpstr>Prezentace aplikace PowerPoint</vt:lpstr>
      <vt:lpstr>Prezentace aplikace PowerPoint</vt:lpstr>
      <vt:lpstr>Prezentace aplikace PowerPoint</vt:lpstr>
      <vt:lpstr>Převeď:</vt:lpstr>
      <vt:lpstr>Použité 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objemu</dc:title>
  <dc:creator>Valued Acer Customer</dc:creator>
  <cp:lastModifiedBy>Riedelová Jitka</cp:lastModifiedBy>
  <cp:revision>24</cp:revision>
  <dcterms:created xsi:type="dcterms:W3CDTF">2012-11-15T21:57:17Z</dcterms:created>
  <dcterms:modified xsi:type="dcterms:W3CDTF">2012-12-13T10:18:58Z</dcterms:modified>
</cp:coreProperties>
</file>