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VY_32_INOVACE_33_Matematika_Jednotky </a:t>
          </a:r>
          <a:r>
            <a:rPr lang="cs-CZ" sz="2000" baseline="0" dirty="0" smtClean="0"/>
            <a:t>času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Jitka </a:t>
          </a:r>
          <a:r>
            <a:rPr lang="cs-CZ" sz="2000" dirty="0" err="1" smtClean="0"/>
            <a:t>Riedelová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Jednotky času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37909D-86E9-4026-95C3-B0FD50F07BD0}" type="presOf" srcId="{B651F6E3-6281-48DB-9319-2AEAFDAE7572}" destId="{6BB5E863-4638-4E1D-BFDE-399D028AC4ED}" srcOrd="1" destOrd="0" presId="urn:microsoft.com/office/officeart/2005/8/layout/target3"/>
    <dgm:cxn modelId="{70F1D8A6-2FDD-4FC6-B46D-29E1446B2755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75E48E2-D842-4E32-8580-3B09C6C3153F}" type="presOf" srcId="{D1B46980-6531-4606-95E6-44980827E919}" destId="{6140AFEC-043D-4C43-A2F9-D0F5331DF3A3}" srcOrd="0" destOrd="0" presId="urn:microsoft.com/office/officeart/2005/8/layout/target3"/>
    <dgm:cxn modelId="{B643634A-1799-4A8C-B20B-E4E3627E74A7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70F61B-7EEC-4580-9D28-D3BF2152DFDB}" type="presOf" srcId="{D1B46980-6531-4606-95E6-44980827E919}" destId="{2BE915AB-18AA-4053-B92C-3BFC9ED204BB}" srcOrd="1" destOrd="0" presId="urn:microsoft.com/office/officeart/2005/8/layout/target3"/>
    <dgm:cxn modelId="{C95133A6-476B-4655-9129-17ACC78F2F41}" type="presOf" srcId="{D8197B8C-B260-4A16-BDF4-0947B075E274}" destId="{25B08C86-7E15-44DC-BE7F-FFB55DD49D12}" srcOrd="0" destOrd="0" presId="urn:microsoft.com/office/officeart/2005/8/layout/target3"/>
    <dgm:cxn modelId="{95A2E376-8B34-4CF9-87AE-134EA1C6B007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05D0381-81FE-4D70-945A-FF89E16E7B07}" type="presOf" srcId="{D1D4F407-5343-4D3F-B5B9-D407B03CAEB4}" destId="{D005CE8C-CC26-4C3E-AC11-E15060ECD759}" srcOrd="0" destOrd="0" presId="urn:microsoft.com/office/officeart/2005/8/layout/target3"/>
    <dgm:cxn modelId="{75820C58-57EA-4070-9284-1B1BFBB6E9CE}" type="presOf" srcId="{B651F6E3-6281-48DB-9319-2AEAFDAE7572}" destId="{619D679B-A015-4ECF-8348-D1034C574F40}" srcOrd="0" destOrd="0" presId="urn:microsoft.com/office/officeart/2005/8/layout/target3"/>
    <dgm:cxn modelId="{E9C2FF69-77E6-4927-93ED-EFC198571945}" type="presOf" srcId="{4C35D32F-0EAB-4CD7-82EE-45574DC2A586}" destId="{890E4F0B-2866-4A3F-A3C7-2A14B1797930}" srcOrd="1" destOrd="0" presId="urn:microsoft.com/office/officeart/2005/8/layout/target3"/>
    <dgm:cxn modelId="{FD635BBB-68C4-4A0E-AB43-ED1BB4E726D1}" type="presOf" srcId="{D1D4F407-5343-4D3F-B5B9-D407B03CAEB4}" destId="{AED2198E-93D5-4001-81B4-73124B309672}" srcOrd="1" destOrd="0" presId="urn:microsoft.com/office/officeart/2005/8/layout/target3"/>
    <dgm:cxn modelId="{0755B708-4609-4F18-9D59-BFF9D10DF0A3}" type="presParOf" srcId="{333A1088-737F-45CB-B68E-254E46348037}" destId="{F5ABB229-8D3B-4694-996A-96F23CF14429}" srcOrd="0" destOrd="0" presId="urn:microsoft.com/office/officeart/2005/8/layout/target3"/>
    <dgm:cxn modelId="{6FC3D8F0-B34D-4F8B-BC30-91A0E7583567}" type="presParOf" srcId="{333A1088-737F-45CB-B68E-254E46348037}" destId="{F41139FD-01EE-4571-8B17-4FB00FC51163}" srcOrd="1" destOrd="0" presId="urn:microsoft.com/office/officeart/2005/8/layout/target3"/>
    <dgm:cxn modelId="{9E2DA802-A7BF-4950-9142-11FC66472579}" type="presParOf" srcId="{333A1088-737F-45CB-B68E-254E46348037}" destId="{D005CE8C-CC26-4C3E-AC11-E15060ECD759}" srcOrd="2" destOrd="0" presId="urn:microsoft.com/office/officeart/2005/8/layout/target3"/>
    <dgm:cxn modelId="{E77D11C9-FB45-464D-BBC3-D6A760583C37}" type="presParOf" srcId="{333A1088-737F-45CB-B68E-254E46348037}" destId="{2C702D82-9B77-49B7-9568-BB8EB47C3372}" srcOrd="3" destOrd="0" presId="urn:microsoft.com/office/officeart/2005/8/layout/target3"/>
    <dgm:cxn modelId="{3DFAC042-B803-459E-98E9-C84C755D9CE5}" type="presParOf" srcId="{333A1088-737F-45CB-B68E-254E46348037}" destId="{A52A0455-90FF-4808-ABD0-F02540D31D5A}" srcOrd="4" destOrd="0" presId="urn:microsoft.com/office/officeart/2005/8/layout/target3"/>
    <dgm:cxn modelId="{C589D43A-9AED-463A-84C8-4827B7249DAF}" type="presParOf" srcId="{333A1088-737F-45CB-B68E-254E46348037}" destId="{6140AFEC-043D-4C43-A2F9-D0F5331DF3A3}" srcOrd="5" destOrd="0" presId="urn:microsoft.com/office/officeart/2005/8/layout/target3"/>
    <dgm:cxn modelId="{E9DFF1E5-D1A0-47AF-952F-9A1B4EED1C88}" type="presParOf" srcId="{333A1088-737F-45CB-B68E-254E46348037}" destId="{9358AC05-5D7D-4327-9F80-1AD486AEA664}" srcOrd="6" destOrd="0" presId="urn:microsoft.com/office/officeart/2005/8/layout/target3"/>
    <dgm:cxn modelId="{8C0D6A3B-D475-4ECD-9C86-AA34A45F9096}" type="presParOf" srcId="{333A1088-737F-45CB-B68E-254E46348037}" destId="{313FC574-E1CD-4FB4-B054-0B805CE0447D}" srcOrd="7" destOrd="0" presId="urn:microsoft.com/office/officeart/2005/8/layout/target3"/>
    <dgm:cxn modelId="{9F77C39C-157F-4511-AD50-0336C81CF7BA}" type="presParOf" srcId="{333A1088-737F-45CB-B68E-254E46348037}" destId="{619D679B-A015-4ECF-8348-D1034C574F40}" srcOrd="8" destOrd="0" presId="urn:microsoft.com/office/officeart/2005/8/layout/target3"/>
    <dgm:cxn modelId="{2320E5F6-1EE3-4E97-B33E-C92E591B297F}" type="presParOf" srcId="{333A1088-737F-45CB-B68E-254E46348037}" destId="{322283A8-4A27-4CDA-BAE3-F381106A9174}" srcOrd="9" destOrd="0" presId="urn:microsoft.com/office/officeart/2005/8/layout/target3"/>
    <dgm:cxn modelId="{5F1010D6-07DD-4D4E-95E9-D036CB92785A}" type="presParOf" srcId="{333A1088-737F-45CB-B68E-254E46348037}" destId="{FFC9F71D-1B4F-4AD9-A4A6-86ADEFC8AF5C}" srcOrd="10" destOrd="0" presId="urn:microsoft.com/office/officeart/2005/8/layout/target3"/>
    <dgm:cxn modelId="{2CD40A38-5667-4F86-ACB1-B11E387BADC5}" type="presParOf" srcId="{333A1088-737F-45CB-B68E-254E46348037}" destId="{25B08C86-7E15-44DC-BE7F-FFB55DD49D12}" srcOrd="11" destOrd="0" presId="urn:microsoft.com/office/officeart/2005/8/layout/target3"/>
    <dgm:cxn modelId="{DE238310-25C9-4F9D-8AB1-4052B4417B8D}" type="presParOf" srcId="{333A1088-737F-45CB-B68E-254E46348037}" destId="{76644BE8-9D7C-4C09-B250-3D10AF48CBB7}" srcOrd="12" destOrd="0" presId="urn:microsoft.com/office/officeart/2005/8/layout/target3"/>
    <dgm:cxn modelId="{FA9DE881-5D95-4F67-812C-75FC1268A802}" type="presParOf" srcId="{333A1088-737F-45CB-B68E-254E46348037}" destId="{EE85B701-7295-41C0-BA7A-34D3756A2AE6}" srcOrd="13" destOrd="0" presId="urn:microsoft.com/office/officeart/2005/8/layout/target3"/>
    <dgm:cxn modelId="{82522BD3-5F58-4E05-95BD-CA063D597A55}" type="presParOf" srcId="{333A1088-737F-45CB-B68E-254E46348037}" destId="{8BEBB6EC-1DAA-4CAC-8A25-BC0FCBD5DBD5}" srcOrd="14" destOrd="0" presId="urn:microsoft.com/office/officeart/2005/8/layout/target3"/>
    <dgm:cxn modelId="{F13B740A-8BF8-4290-81BF-80A461FA5A2E}" type="presParOf" srcId="{333A1088-737F-45CB-B68E-254E46348037}" destId="{AED2198E-93D5-4001-81B4-73124B309672}" srcOrd="15" destOrd="0" presId="urn:microsoft.com/office/officeart/2005/8/layout/target3"/>
    <dgm:cxn modelId="{387BD377-F32C-4DB1-A8C2-8E216AF65AD6}" type="presParOf" srcId="{333A1088-737F-45CB-B68E-254E46348037}" destId="{2BE915AB-18AA-4053-B92C-3BFC9ED204BB}" srcOrd="16" destOrd="0" presId="urn:microsoft.com/office/officeart/2005/8/layout/target3"/>
    <dgm:cxn modelId="{55FB1BBE-F572-42D1-922D-14DCC953EB37}" type="presParOf" srcId="{333A1088-737F-45CB-B68E-254E46348037}" destId="{6BB5E863-4638-4E1D-BFDE-399D028AC4ED}" srcOrd="17" destOrd="0" presId="urn:microsoft.com/office/officeart/2005/8/layout/target3"/>
    <dgm:cxn modelId="{052518F0-0BC8-4328-8A62-709470DBE32F}" type="presParOf" srcId="{333A1088-737F-45CB-B68E-254E46348037}" destId="{5A5FFA88-C948-4069-8E93-59FA12366E83}" srcOrd="18" destOrd="0" presId="urn:microsoft.com/office/officeart/2005/8/layout/target3"/>
    <dgm:cxn modelId="{2C39E471-CE78-46CF-BB38-28EC8603C03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Jitka </a:t>
          </a:r>
          <a:r>
            <a:rPr lang="cs-CZ" sz="2000" kern="1200" dirty="0" err="1" smtClean="0"/>
            <a:t>Riedelová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VY_32_INOVACE_33_Matematika_Jednotky </a:t>
          </a:r>
          <a:r>
            <a:rPr lang="cs-CZ" sz="2000" kern="1200" baseline="0" dirty="0" smtClean="0"/>
            <a:t>času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Jednotky času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05FF-7F9E-46BA-904E-3CECBB04C1C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AF4B7-BBC8-4F0C-A241-EBD9EA76A7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0CDEF-2B76-4358-95FB-7DF43E4AC9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3A61F-6068-4934-B927-2EA466C289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pro výuku matematiky v 7. ročníku základní školy praktické</a:t>
            </a:r>
          </a:p>
          <a:p>
            <a:r>
              <a:rPr lang="cs-CZ" dirty="0" smtClean="0"/>
              <a:t>Určeno pro interaktivní tabuli</a:t>
            </a:r>
          </a:p>
          <a:p>
            <a:r>
              <a:rPr lang="cs-CZ" dirty="0" smtClean="0"/>
              <a:t>Opakování a výklad látky – Jednotky času, převody</a:t>
            </a:r>
          </a:p>
          <a:p>
            <a:r>
              <a:rPr lang="cs-CZ" dirty="0" smtClean="0"/>
              <a:t>Prohloubení učební látky a cvičení pro její ověření – názorné ukázky, doplňování výsledků se zpětnou vazbou, příklady k převádění jednotek / lze použít jako pracovní list/</a:t>
            </a:r>
          </a:p>
          <a:p>
            <a:r>
              <a:rPr lang="cs-CZ" dirty="0" smtClean="0"/>
              <a:t>Použití v hodině žáky zaujalo, aktivně se zapojovali do práce na interaktivní tabuli</a:t>
            </a:r>
          </a:p>
          <a:p>
            <a:r>
              <a:rPr lang="cs-CZ" dirty="0" smtClean="0"/>
              <a:t>Vytvořeno: </a:t>
            </a:r>
            <a:r>
              <a:rPr lang="cs-CZ" dirty="0" smtClean="0"/>
              <a:t>3</a:t>
            </a:r>
            <a:r>
              <a:rPr lang="cs-CZ" dirty="0" smtClean="0"/>
              <a:t>. 4. 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70025"/>
          </a:xfrm>
        </p:spPr>
        <p:txBody>
          <a:bodyPr/>
          <a:lstStyle/>
          <a:p>
            <a:r>
              <a:rPr lang="cs-CZ" dirty="0" smtClean="0"/>
              <a:t>Jednotky času</a:t>
            </a:r>
            <a:endParaRPr lang="cs-CZ" dirty="0"/>
          </a:p>
        </p:txBody>
      </p:sp>
      <p:pic>
        <p:nvPicPr>
          <p:cNvPr id="4" name="Obrázek 3" descr="MB9004484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2132856"/>
            <a:ext cx="4205064" cy="4205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B900401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1268760"/>
            <a:ext cx="5292080" cy="529208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Zapamatuj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821925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/>
              <a:t>1 s - sekunda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B9004031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7296" y="1196752"/>
            <a:ext cx="6336704" cy="6336704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476672"/>
            <a:ext cx="4618856" cy="11087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/>
              <a:t>1 min - minuta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34002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1min = 60 s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B9003263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428800"/>
            <a:ext cx="5429200" cy="54292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476672"/>
            <a:ext cx="4186808" cy="110872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5400" dirty="0" smtClean="0"/>
              <a:t>1 hod - hodina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628800"/>
            <a:ext cx="43797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 hod = 60 min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800" dirty="0" smtClean="0"/>
              <a:t>            1 hod = </a:t>
            </a:r>
            <a:r>
              <a:rPr lang="cs-CZ" sz="4800" dirty="0"/>
              <a:t> </a:t>
            </a:r>
            <a:r>
              <a:rPr lang="cs-CZ" sz="4800" dirty="0" smtClean="0"/>
              <a:t>                 min</a:t>
            </a:r>
          </a:p>
          <a:p>
            <a:pPr>
              <a:buNone/>
            </a:pPr>
            <a:r>
              <a:rPr lang="cs-CZ" sz="4800" dirty="0" smtClean="0"/>
              <a:t>             5 min =                     </a:t>
            </a:r>
            <a:r>
              <a:rPr lang="cs-CZ" sz="5400" dirty="0" smtClean="0"/>
              <a:t>s</a:t>
            </a:r>
          </a:p>
          <a:p>
            <a:pPr>
              <a:buNone/>
            </a:pPr>
            <a:r>
              <a:rPr lang="cs-CZ" sz="4800" dirty="0" smtClean="0"/>
              <a:t>             3 hod =                   min</a:t>
            </a:r>
          </a:p>
          <a:p>
            <a:pPr>
              <a:buNone/>
            </a:pPr>
            <a:r>
              <a:rPr lang="cs-CZ" sz="4800" dirty="0" smtClean="0"/>
              <a:t>1 hod 20 min =                  </a:t>
            </a:r>
            <a:r>
              <a:rPr lang="cs-CZ" sz="4800" dirty="0" err="1" smtClean="0"/>
              <a:t>min</a:t>
            </a:r>
            <a:r>
              <a:rPr lang="cs-CZ" sz="4800" dirty="0" smtClean="0"/>
              <a:t>    </a:t>
            </a:r>
          </a:p>
          <a:p>
            <a:pPr>
              <a:buNone/>
            </a:pPr>
            <a:r>
              <a:rPr lang="cs-CZ" sz="4800" dirty="0" smtClean="0"/>
              <a:t>           10 min =                   </a:t>
            </a:r>
            <a:r>
              <a:rPr lang="cs-CZ" sz="5400" dirty="0" smtClean="0"/>
              <a:t>s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600" y="0"/>
            <a:ext cx="30668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Převeď:</a:t>
            </a:r>
            <a:endParaRPr lang="cs-CZ" sz="7200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4211960" y="2276872"/>
            <a:ext cx="230425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355976" y="3068960"/>
            <a:ext cx="230425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211960" y="4077072"/>
            <a:ext cx="24482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283968" y="4797152"/>
            <a:ext cx="20882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355976" y="5589240"/>
            <a:ext cx="22322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940152" y="17008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2564904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12160" y="357301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180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443711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80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68144" y="5085184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176</Words>
  <Application>Microsoft Office PowerPoint</Application>
  <PresentationFormat>Předvádění na obrazovce (4:3)</PresentationFormat>
  <Paragraphs>34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Jednotky času</vt:lpstr>
      <vt:lpstr>Zapamatuj si:</vt:lpstr>
      <vt:lpstr>Snímek 5</vt:lpstr>
      <vt:lpstr>Snímek 6</vt:lpstr>
      <vt:lpstr>Snímek 7</vt:lpstr>
      <vt:lpstr>Použité zdroje: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času</dc:title>
  <dc:creator>Valued Acer Customer</dc:creator>
  <cp:lastModifiedBy>Valued Acer Customer</cp:lastModifiedBy>
  <cp:revision>11</cp:revision>
  <dcterms:created xsi:type="dcterms:W3CDTF">2012-11-15T21:14:13Z</dcterms:created>
  <dcterms:modified xsi:type="dcterms:W3CDTF">2012-12-08T19:32:28Z</dcterms:modified>
</cp:coreProperties>
</file>