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13"/>
  </p:notesMasterIdLst>
  <p:handoutMasterIdLst>
    <p:handoutMasterId r:id="rId14"/>
  </p:handoutMasterIdLst>
  <p:sldIdLst>
    <p:sldId id="276" r:id="rId2"/>
    <p:sldId id="258" r:id="rId3"/>
    <p:sldId id="259" r:id="rId4"/>
    <p:sldId id="279" r:id="rId5"/>
    <p:sldId id="277" r:id="rId6"/>
    <p:sldId id="278" r:id="rId7"/>
    <p:sldId id="262" r:id="rId8"/>
    <p:sldId id="269" r:id="rId9"/>
    <p:sldId id="267" r:id="rId10"/>
    <p:sldId id="271" r:id="rId11"/>
    <p:sldId id="280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990000"/>
    <a:srgbClr val="0B07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78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16E68F0-7CAA-4905-BFF5-D7092417E6D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1281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67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5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467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467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467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C71B2C5-2412-4337-8523-B7A30C8F29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6715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88861FF-18B4-4DEC-AB1F-E07FFD203E90}" type="slidenum">
              <a:rPr lang="en-US" smtClean="0"/>
              <a:pPr eaLnBrk="1" hangingPunct="1"/>
              <a:t>7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609600" y="1219200"/>
            <a:ext cx="7924800" cy="914400"/>
          </a:xfrm>
          <a:custGeom>
            <a:avLst/>
            <a:gdLst>
              <a:gd name="T0" fmla="*/ 0 w 1000"/>
              <a:gd name="T1" fmla="*/ 2147483647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1981200" y="3962400"/>
            <a:ext cx="6511925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524000"/>
            <a:ext cx="7623175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81200" y="3962400"/>
            <a:ext cx="65532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78F20-EBB8-4476-B97F-E120F8925CE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343467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29F4E-41BF-4922-A847-0E046921445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88175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D13A75-0E8E-459E-8D9F-67A43FED67D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02220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2B373-9FF9-4991-BF2D-8DD18A53AFC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36056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17D88-7245-4D25-B10D-AF6E5C09AA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544950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71F2D-2228-4FE9-80E4-0C0B22239E4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121657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77ED0-DC7F-4983-ADCB-ABA955270F1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696653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70CCCB-7FEF-438F-8230-7B7453D40F7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43985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14F50-FA78-472A-9FDC-875056A6560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878536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73A151-A820-47EE-BE93-B88EB04EBD2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7797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841CB-2A26-4E82-BE01-08BC1E62660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299463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048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48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>
              <a:defRPr/>
            </a:pPr>
            <a:fld id="{C563C8CE-5933-4F06-B43E-184D5314413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381000" y="228600"/>
            <a:ext cx="8229600" cy="609600"/>
          </a:xfrm>
          <a:custGeom>
            <a:avLst/>
            <a:gdLst>
              <a:gd name="T0" fmla="*/ 0 w 1000"/>
              <a:gd name="T1" fmla="*/ 2147483647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457200" y="6172200"/>
            <a:ext cx="82296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5" r:id="rId2"/>
    <p:sldLayoutId id="2147483724" r:id="rId3"/>
    <p:sldLayoutId id="2147483723" r:id="rId4"/>
    <p:sldLayoutId id="2147483722" r:id="rId5"/>
    <p:sldLayoutId id="2147483721" r:id="rId6"/>
    <p:sldLayoutId id="2147483720" r:id="rId7"/>
    <p:sldLayoutId id="2147483719" r:id="rId8"/>
    <p:sldLayoutId id="2147483718" r:id="rId9"/>
    <p:sldLayoutId id="2147483717" r:id="rId10"/>
    <p:sldLayoutId id="2147483716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1438"/>
            <a:ext cx="9144000" cy="792162"/>
          </a:xfrm>
        </p:spPr>
        <p:txBody>
          <a:bodyPr/>
          <a:lstStyle/>
          <a:p>
            <a:pPr algn="ctr" eaLnBrk="1" hangingPunct="1"/>
            <a:r>
              <a:rPr lang="cs-CZ" sz="240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>
                <a:cs typeface="Arial" charset="0"/>
              </a:rPr>
              <a:t>VY_32_Inovace_21B_popis uměleckého díla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1. O autorovi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s-CZ" sz="3200" b="1" u="sng" smtClean="0">
                <a:solidFill>
                  <a:srgbClr val="990000"/>
                </a:solidFill>
              </a:rPr>
              <a:t>Josef Lada</a:t>
            </a:r>
            <a:endParaRPr lang="cs-CZ" sz="3200" b="1" smtClean="0">
              <a:solidFill>
                <a:srgbClr val="990000"/>
              </a:solidFill>
            </a:endParaRPr>
          </a:p>
          <a:p>
            <a:pPr eaLnBrk="1" hangingPunct="1"/>
            <a:r>
              <a:rPr lang="cs-CZ" sz="2600" b="1" smtClean="0"/>
              <a:t>Malíř, ilustrátor, jevištní výtvarník, karikaturista, spisovatel</a:t>
            </a:r>
          </a:p>
          <a:p>
            <a:pPr eaLnBrk="1" hangingPunct="1"/>
            <a:r>
              <a:rPr lang="cs-CZ" sz="2600" smtClean="0"/>
              <a:t>Datum narození:  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                      17.12.1887</a:t>
            </a:r>
          </a:p>
          <a:p>
            <a:pPr eaLnBrk="1" hangingPunct="1"/>
            <a:r>
              <a:rPr lang="cs-CZ" sz="2600" smtClean="0"/>
              <a:t>   Datum úmrtí: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                      14.12.1957 </a:t>
            </a:r>
          </a:p>
        </p:txBody>
      </p:sp>
      <p:pic>
        <p:nvPicPr>
          <p:cNvPr id="5124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1196975"/>
            <a:ext cx="3311525" cy="4679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0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0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0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08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pPr eaLnBrk="1" hangingPunct="1"/>
            <a:r>
              <a:rPr lang="cs-CZ" b="1" u="sng" smtClean="0"/>
              <a:t>2.Život Josefa Lady</a:t>
            </a:r>
          </a:p>
        </p:txBody>
      </p:sp>
      <p:sp>
        <p:nvSpPr>
          <p:cNvPr id="252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579296" cy="52228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Josef Lada se narodil v rodině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ševce v Hrusicích. 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endParaRPr lang="cs-CZ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Ve 14 letech odešel do Prahy,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aby se učil malířem pokojů a divadelních dekorací.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 V kresbě byl samoukem, postupně si vyvinul osobitý styl s typickou silnou linkou a zaoblenými tvary postav.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806" y="260648"/>
            <a:ext cx="2354116" cy="319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pPr eaLnBrk="1" hangingPunct="1"/>
            <a:r>
              <a:rPr lang="cs-CZ" b="1" u="sng" smtClean="0"/>
              <a:t>2.Život Josefa Lady</a:t>
            </a:r>
          </a:p>
        </p:txBody>
      </p:sp>
      <p:sp>
        <p:nvSpPr>
          <p:cNvPr id="252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435280" cy="52228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1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Působil jako karikaturista, ilustrátor a také jako spisovatel.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Je autorem pohádek a knih pro děti, které sám také </a:t>
            </a:r>
            <a:r>
              <a:rPr lang="cs-CZ" sz="2800" dirty="0" err="1" smtClean="0"/>
              <a:t>ilustroval.K</a:t>
            </a:r>
            <a:r>
              <a:rPr lang="cs-CZ" sz="2800" dirty="0" smtClean="0"/>
              <a:t> nejznámějším patří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 </a:t>
            </a:r>
            <a:r>
              <a:rPr lang="cs-CZ" sz="2800" b="1" i="1" dirty="0" smtClean="0"/>
              <a:t>Kocour Mikeš</a:t>
            </a:r>
            <a:r>
              <a:rPr lang="cs-CZ" sz="2800" b="1" dirty="0" smtClean="0"/>
              <a:t> 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84984"/>
            <a:ext cx="2843581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501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pPr eaLnBrk="1" hangingPunct="1"/>
            <a:r>
              <a:rPr lang="cs-CZ" b="1" u="sng" smtClean="0"/>
              <a:t>2.Život Josefa Lady</a:t>
            </a:r>
          </a:p>
        </p:txBody>
      </p:sp>
      <p:sp>
        <p:nvSpPr>
          <p:cNvPr id="252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435280" cy="52228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1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Ilustroval především </a:t>
            </a:r>
            <a:r>
              <a:rPr lang="cs-CZ" sz="2800" b="1" i="1" dirty="0" smtClean="0"/>
              <a:t>Osudy dobrého vojáka Švejka za světové války.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b="1" i="1" dirty="0"/>
          </a:p>
          <a:p>
            <a:pPr eaLnBrk="1" hangingPunct="1">
              <a:lnSpc>
                <a:spcPct val="80000"/>
              </a:lnSpc>
              <a:defRPr/>
            </a:pPr>
            <a:endParaRPr lang="cs-CZ" sz="2800" i="1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i="1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Byl autorem výprav, scén a kostýmů k divadelním hrám i operám uváděným Národním divadlem,  hlavním výtvarníkem úspěšného českého filmu  </a:t>
            </a:r>
            <a:r>
              <a:rPr lang="cs-CZ" sz="2800" b="1" i="1" dirty="0" smtClean="0"/>
              <a:t>Hrátky s čertem</a:t>
            </a:r>
            <a:r>
              <a:rPr lang="cs-CZ" sz="2800" b="1" dirty="0" smtClean="0"/>
              <a:t> </a:t>
            </a:r>
            <a:r>
              <a:rPr lang="cs-CZ" sz="2800" dirty="0" smtClean="0"/>
              <a:t>z roku 1956.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1672580" cy="237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186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pPr eaLnBrk="1" hangingPunct="1"/>
            <a:r>
              <a:rPr lang="cs-CZ" b="1" u="sng" smtClean="0"/>
              <a:t>2.Život Josefa Lady</a:t>
            </a:r>
          </a:p>
        </p:txBody>
      </p:sp>
      <p:sp>
        <p:nvSpPr>
          <p:cNvPr id="2529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435280" cy="52228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1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V oblasti výtvarného umění Lada vytvořil asi 400 volných obrazů a okolo 15 tisíc ilustrací.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 Stal se  jedním ze zakladatelů tzv. „</a:t>
            </a:r>
            <a:r>
              <a:rPr lang="cs-CZ" sz="2800" b="1" dirty="0" smtClean="0"/>
              <a:t>moderní pohádky“.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dirty="0" smtClean="0"/>
              <a:t> Ladovy ilustrace inspirovaly českého básníka </a:t>
            </a:r>
            <a:r>
              <a:rPr lang="cs-CZ" sz="2800" b="1" dirty="0" smtClean="0"/>
              <a:t>Jaroslava Seiferta </a:t>
            </a:r>
            <a:r>
              <a:rPr lang="cs-CZ" sz="2800" dirty="0" smtClean="0"/>
              <a:t>k napsání básnické sbírky </a:t>
            </a:r>
            <a:r>
              <a:rPr lang="cs-CZ" sz="2800" b="1" i="1" dirty="0" smtClean="0"/>
              <a:t>Chlapec a hvězdy</a:t>
            </a:r>
            <a:r>
              <a:rPr lang="cs-CZ" sz="2800" b="1" dirty="0" smtClean="0"/>
              <a:t> </a:t>
            </a:r>
            <a:r>
              <a:rPr lang="cs-CZ" sz="2800" dirty="0" smtClean="0"/>
              <a:t>. Sbírka je malebným slovním doprovodem ke známým malířovým obrázkům.</a:t>
            </a:r>
          </a:p>
        </p:txBody>
      </p:sp>
    </p:spTree>
    <p:extLst>
      <p:ext uri="{BB962C8B-B14F-4D97-AF65-F5344CB8AC3E}">
        <p14:creationId xmlns:p14="http://schemas.microsoft.com/office/powerpoint/2010/main" val="221318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u="sng" smtClean="0"/>
              <a:t>3. Ladovy rodné Hrusice</a:t>
            </a:r>
          </a:p>
        </p:txBody>
      </p:sp>
      <p:pic>
        <p:nvPicPr>
          <p:cNvPr id="7171" name="Picture 7" descr="220px-Hrusice_CZ_birthplace_of_Josef_Lada_185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628775"/>
            <a:ext cx="3743325" cy="35290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2" name="Picture 8" descr="220px-Hrusice_CZ_villa_of_Josef_Lada_330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1844675"/>
            <a:ext cx="2794000" cy="3213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3" name="Text Box 10"/>
          <p:cNvSpPr txBox="1">
            <a:spLocks noChangeArrowheads="1"/>
          </p:cNvSpPr>
          <p:nvPr/>
        </p:nvSpPr>
        <p:spPr bwMode="auto">
          <a:xfrm>
            <a:off x="447675" y="5392738"/>
            <a:ext cx="37020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Hlavní ulice v Hrusicích u potoka.</a:t>
            </a:r>
          </a:p>
          <a:p>
            <a:pPr eaLnBrk="1" hangingPunct="1"/>
            <a:r>
              <a:rPr lang="cs-CZ"/>
              <a:t>Vpravo stával Ladův rodný domek.</a:t>
            </a:r>
          </a:p>
        </p:txBody>
      </p:sp>
      <p:sp>
        <p:nvSpPr>
          <p:cNvPr id="7174" name="Text Box 11"/>
          <p:cNvSpPr txBox="1">
            <a:spLocks noChangeArrowheads="1"/>
          </p:cNvSpPr>
          <p:nvPr/>
        </p:nvSpPr>
        <p:spPr bwMode="auto">
          <a:xfrm>
            <a:off x="5200650" y="5105400"/>
            <a:ext cx="2533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Ladova vila v Hrusicích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774700"/>
          </a:xfrm>
        </p:spPr>
        <p:txBody>
          <a:bodyPr/>
          <a:lstStyle/>
          <a:p>
            <a:pPr eaLnBrk="1" hangingPunct="1"/>
            <a:r>
              <a:rPr lang="cs-CZ" b="1" smtClean="0"/>
              <a:t>4.Rodný domek Josefa Lady</a:t>
            </a: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6553200" cy="410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4"/>
          <p:cNvSpPr>
            <a:spLocks noGrp="1"/>
          </p:cNvSpPr>
          <p:nvPr>
            <p:ph type="title"/>
          </p:nvPr>
        </p:nvSpPr>
        <p:spPr>
          <a:xfrm>
            <a:off x="107950" y="277813"/>
            <a:ext cx="9036050" cy="703262"/>
          </a:xfrm>
        </p:spPr>
        <p:txBody>
          <a:bodyPr/>
          <a:lstStyle/>
          <a:p>
            <a:pPr eaLnBrk="1" hangingPunct="1"/>
            <a:r>
              <a:rPr lang="cs-CZ" sz="2800" b="1" smtClean="0"/>
              <a:t>   5.</a:t>
            </a:r>
            <a:r>
              <a:rPr lang="cs-CZ" sz="2400" b="1" smtClean="0"/>
              <a:t>Rodný domek Josefa Lady, jak ho zachytil ve své ilustraci</a:t>
            </a: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125538"/>
            <a:ext cx="6913562" cy="409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6.Rodina malíře Josefa Lady</a:t>
            </a: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1628775"/>
            <a:ext cx="5256212" cy="403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350987"/>
          </a:xfrm>
        </p:spPr>
        <p:txBody>
          <a:bodyPr/>
          <a:lstStyle/>
          <a:p>
            <a:r>
              <a:rPr lang="cs-CZ" dirty="0"/>
              <a:t>[Cit.2011-01-04]dostupný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www.databazeknih.cz/knihy/osudy-dobreho-vojaka-svejka-za-svetove-valky-635</a:t>
            </a:r>
          </a:p>
          <a:p>
            <a:r>
              <a:rPr lang="cs-CZ" dirty="0"/>
              <a:t>http://hrusice.muzeumompv.cz/josef-lada</a:t>
            </a:r>
            <a:r>
              <a:rPr lang="cs-CZ" dirty="0" smtClean="0"/>
              <a:t>/</a:t>
            </a:r>
            <a:endParaRPr lang="cs-CZ" dirty="0"/>
          </a:p>
          <a:p>
            <a:r>
              <a:rPr lang="cs-CZ" dirty="0"/>
              <a:t>http://hrusice.pragmatic.cz/lada_text.html</a:t>
            </a:r>
          </a:p>
        </p:txBody>
      </p:sp>
    </p:spTree>
    <p:extLst>
      <p:ext uri="{BB962C8B-B14F-4D97-AF65-F5344CB8AC3E}">
        <p14:creationId xmlns:p14="http://schemas.microsoft.com/office/powerpoint/2010/main" val="3418345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rany">
  <a:themeElements>
    <a:clrScheme name="Hrany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Hrany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rany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rany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rany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120</TotalTime>
  <Words>194</Words>
  <Application>Microsoft Office PowerPoint</Application>
  <PresentationFormat>Předvádění na obrazovce (4:3)</PresentationFormat>
  <Paragraphs>55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Hrany</vt:lpstr>
      <vt:lpstr>Základní škola a Mateřská škola Choustník, okres Tábor</vt:lpstr>
      <vt:lpstr>1. O autorovi</vt:lpstr>
      <vt:lpstr>2.Život Josefa Lady</vt:lpstr>
      <vt:lpstr>2.Život Josefa Lady</vt:lpstr>
      <vt:lpstr>2.Život Josefa Lady</vt:lpstr>
      <vt:lpstr>2.Život Josefa Lady</vt:lpstr>
      <vt:lpstr>3. Ladovy rodné Hrusice</vt:lpstr>
      <vt:lpstr>4.Rodný domek Josefa Lady</vt:lpstr>
      <vt:lpstr>   5.Rodný domek Josefa Lady, jak ho zachytil ve své ilustraci</vt:lpstr>
      <vt:lpstr>6.Rodina malíře Josefa Lady</vt:lpstr>
      <vt:lpstr>[Cit.2011-01-04]dostupný pod licencí Creative Commons 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O autorovi</dc:title>
  <dc:creator>RedAce</dc:creator>
  <cp:lastModifiedBy>Krejzova</cp:lastModifiedBy>
  <cp:revision>21</cp:revision>
  <cp:lastPrinted>1601-01-01T00:00:00Z</cp:lastPrinted>
  <dcterms:created xsi:type="dcterms:W3CDTF">2011-01-03T23:04:23Z</dcterms:created>
  <dcterms:modified xsi:type="dcterms:W3CDTF">2012-03-10T11:17:19Z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3</vt:i4>
  </property>
</Properties>
</file>