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57" r:id="rId5"/>
    <p:sldId id="259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37" autoAdjust="0"/>
  </p:normalViewPr>
  <p:slideViewPr>
    <p:cSldViewPr>
      <p:cViewPr varScale="1">
        <p:scale>
          <a:sx n="81" d="100"/>
          <a:sy n="81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VY_32_INOVACE_34_Matematika_Převody jednotek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Převody jednotek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F17D5EC-17C6-4342-AA6A-22D43B20E0C7}" type="presOf" srcId="{D1D4F407-5343-4D3F-B5B9-D407B03CAEB4}" destId="{D005CE8C-CC26-4C3E-AC11-E15060ECD759}" srcOrd="0" destOrd="0" presId="urn:microsoft.com/office/officeart/2005/8/layout/target3"/>
    <dgm:cxn modelId="{45A50824-E991-433D-B16B-49EC6A9E7BDF}" type="presOf" srcId="{D1D4F407-5343-4D3F-B5B9-D407B03CAEB4}" destId="{AED2198E-93D5-4001-81B4-73124B309672}" srcOrd="1" destOrd="0" presId="urn:microsoft.com/office/officeart/2005/8/layout/target3"/>
    <dgm:cxn modelId="{F0379DFA-44DF-4CF4-8502-DCFB4467E6A4}" type="presOf" srcId="{757F3AB3-0718-4624-B441-E567A8F0AB56}" destId="{333A1088-737F-45CB-B68E-254E46348037}" srcOrd="0" destOrd="0" presId="urn:microsoft.com/office/officeart/2005/8/layout/target3"/>
    <dgm:cxn modelId="{AB2E6B08-1023-417F-9144-B0247F636C2F}" type="presOf" srcId="{B651F6E3-6281-48DB-9319-2AEAFDAE7572}" destId="{619D679B-A015-4ECF-8348-D1034C574F40}" srcOrd="0" destOrd="0" presId="urn:microsoft.com/office/officeart/2005/8/layout/target3"/>
    <dgm:cxn modelId="{7C1253E9-2851-4882-9316-A11B68B13425}" type="presOf" srcId="{4C35D32F-0EAB-4CD7-82EE-45574DC2A586}" destId="{890E4F0B-2866-4A3F-A3C7-2A14B1797930}" srcOrd="1" destOrd="0" presId="urn:microsoft.com/office/officeart/2005/8/layout/target3"/>
    <dgm:cxn modelId="{19F35860-019D-454D-A639-0DC32E87092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C7D396C-3764-41B6-981A-1FCB4AC0744A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BBB90A-E125-4346-97E1-9267F917D766}" type="presOf" srcId="{D8197B8C-B260-4A16-BDF4-0947B075E274}" destId="{25B08C86-7E15-44DC-BE7F-FFB55DD49D12}" srcOrd="0" destOrd="0" presId="urn:microsoft.com/office/officeart/2005/8/layout/target3"/>
    <dgm:cxn modelId="{A174151F-3AC2-4159-8DEB-AB4EA28515D1}" type="presOf" srcId="{D1B46980-6531-4606-95E6-44980827E919}" destId="{2BE915AB-18AA-4053-B92C-3BFC9ED204BB}" srcOrd="1" destOrd="0" presId="urn:microsoft.com/office/officeart/2005/8/layout/target3"/>
    <dgm:cxn modelId="{ACFF3B0A-5CF0-419E-B91C-982431F43D14}" type="presOf" srcId="{4C35D32F-0EAB-4CD7-82EE-45574DC2A586}" destId="{8BEBB6EC-1DAA-4CAC-8A25-BC0FCBD5DBD5}" srcOrd="0" destOrd="0" presId="urn:microsoft.com/office/officeart/2005/8/layout/target3"/>
    <dgm:cxn modelId="{FB5F5FA9-97ED-4383-AD01-928FEB3EBB7E}" type="presOf" srcId="{D1B46980-6531-4606-95E6-44980827E919}" destId="{6140AFEC-043D-4C43-A2F9-D0F5331DF3A3}" srcOrd="0" destOrd="0" presId="urn:microsoft.com/office/officeart/2005/8/layout/target3"/>
    <dgm:cxn modelId="{8C1BB5E8-A03F-418C-8A3F-AAD0DEB35CCB}" type="presParOf" srcId="{333A1088-737F-45CB-B68E-254E46348037}" destId="{F5ABB229-8D3B-4694-996A-96F23CF14429}" srcOrd="0" destOrd="0" presId="urn:microsoft.com/office/officeart/2005/8/layout/target3"/>
    <dgm:cxn modelId="{E53B88CE-0ED8-47AD-A86A-047784654CEA}" type="presParOf" srcId="{333A1088-737F-45CB-B68E-254E46348037}" destId="{F41139FD-01EE-4571-8B17-4FB00FC51163}" srcOrd="1" destOrd="0" presId="urn:microsoft.com/office/officeart/2005/8/layout/target3"/>
    <dgm:cxn modelId="{C52779BA-DD35-4C6C-B33A-7E31C4EC5155}" type="presParOf" srcId="{333A1088-737F-45CB-B68E-254E46348037}" destId="{D005CE8C-CC26-4C3E-AC11-E15060ECD759}" srcOrd="2" destOrd="0" presId="urn:microsoft.com/office/officeart/2005/8/layout/target3"/>
    <dgm:cxn modelId="{E54074CB-6EE5-42E2-8DE1-D63CA4173D1A}" type="presParOf" srcId="{333A1088-737F-45CB-B68E-254E46348037}" destId="{2C702D82-9B77-49B7-9568-BB8EB47C3372}" srcOrd="3" destOrd="0" presId="urn:microsoft.com/office/officeart/2005/8/layout/target3"/>
    <dgm:cxn modelId="{97CC6577-BDE9-4F6D-BAC2-8E969084F0DB}" type="presParOf" srcId="{333A1088-737F-45CB-B68E-254E46348037}" destId="{A52A0455-90FF-4808-ABD0-F02540D31D5A}" srcOrd="4" destOrd="0" presId="urn:microsoft.com/office/officeart/2005/8/layout/target3"/>
    <dgm:cxn modelId="{C61B64DD-B4CB-4A6C-8D66-EFFDB34889DC}" type="presParOf" srcId="{333A1088-737F-45CB-B68E-254E46348037}" destId="{6140AFEC-043D-4C43-A2F9-D0F5331DF3A3}" srcOrd="5" destOrd="0" presId="urn:microsoft.com/office/officeart/2005/8/layout/target3"/>
    <dgm:cxn modelId="{935478D9-CBA6-4FE7-AD96-19E4A36FBD86}" type="presParOf" srcId="{333A1088-737F-45CB-B68E-254E46348037}" destId="{9358AC05-5D7D-4327-9F80-1AD486AEA664}" srcOrd="6" destOrd="0" presId="urn:microsoft.com/office/officeart/2005/8/layout/target3"/>
    <dgm:cxn modelId="{DB3EC545-EF40-4FAE-BA19-32169D1DA329}" type="presParOf" srcId="{333A1088-737F-45CB-B68E-254E46348037}" destId="{313FC574-E1CD-4FB4-B054-0B805CE0447D}" srcOrd="7" destOrd="0" presId="urn:microsoft.com/office/officeart/2005/8/layout/target3"/>
    <dgm:cxn modelId="{ACD86434-DD78-4384-9654-DD8640E5227E}" type="presParOf" srcId="{333A1088-737F-45CB-B68E-254E46348037}" destId="{619D679B-A015-4ECF-8348-D1034C574F40}" srcOrd="8" destOrd="0" presId="urn:microsoft.com/office/officeart/2005/8/layout/target3"/>
    <dgm:cxn modelId="{F8993D25-F516-4A40-A1B4-9489CB94E2DE}" type="presParOf" srcId="{333A1088-737F-45CB-B68E-254E46348037}" destId="{322283A8-4A27-4CDA-BAE3-F381106A9174}" srcOrd="9" destOrd="0" presId="urn:microsoft.com/office/officeart/2005/8/layout/target3"/>
    <dgm:cxn modelId="{D4B963C1-02CF-4D0F-B222-71164346EF8A}" type="presParOf" srcId="{333A1088-737F-45CB-B68E-254E46348037}" destId="{FFC9F71D-1B4F-4AD9-A4A6-86ADEFC8AF5C}" srcOrd="10" destOrd="0" presId="urn:microsoft.com/office/officeart/2005/8/layout/target3"/>
    <dgm:cxn modelId="{5A53911D-3388-4D5B-9269-3FC94D4A133C}" type="presParOf" srcId="{333A1088-737F-45CB-B68E-254E46348037}" destId="{25B08C86-7E15-44DC-BE7F-FFB55DD49D12}" srcOrd="11" destOrd="0" presId="urn:microsoft.com/office/officeart/2005/8/layout/target3"/>
    <dgm:cxn modelId="{F3FC0381-390E-418A-8FCD-0970E151B86D}" type="presParOf" srcId="{333A1088-737F-45CB-B68E-254E46348037}" destId="{76644BE8-9D7C-4C09-B250-3D10AF48CBB7}" srcOrd="12" destOrd="0" presId="urn:microsoft.com/office/officeart/2005/8/layout/target3"/>
    <dgm:cxn modelId="{82E16D20-9B5E-4DE3-A92A-FF3B764B2CA2}" type="presParOf" srcId="{333A1088-737F-45CB-B68E-254E46348037}" destId="{EE85B701-7295-41C0-BA7A-34D3756A2AE6}" srcOrd="13" destOrd="0" presId="urn:microsoft.com/office/officeart/2005/8/layout/target3"/>
    <dgm:cxn modelId="{82FD2D64-0C78-4253-AE18-B3F9085955E4}" type="presParOf" srcId="{333A1088-737F-45CB-B68E-254E46348037}" destId="{8BEBB6EC-1DAA-4CAC-8A25-BC0FCBD5DBD5}" srcOrd="14" destOrd="0" presId="urn:microsoft.com/office/officeart/2005/8/layout/target3"/>
    <dgm:cxn modelId="{93020F6F-5D76-475E-8B0D-0836788633A1}" type="presParOf" srcId="{333A1088-737F-45CB-B68E-254E46348037}" destId="{AED2198E-93D5-4001-81B4-73124B309672}" srcOrd="15" destOrd="0" presId="urn:microsoft.com/office/officeart/2005/8/layout/target3"/>
    <dgm:cxn modelId="{8A3C3505-D607-4E20-B974-5A6F6F8E7770}" type="presParOf" srcId="{333A1088-737F-45CB-B68E-254E46348037}" destId="{2BE915AB-18AA-4053-B92C-3BFC9ED204BB}" srcOrd="16" destOrd="0" presId="urn:microsoft.com/office/officeart/2005/8/layout/target3"/>
    <dgm:cxn modelId="{4EAFC230-EC50-4563-9C80-7C5EB9F2761D}" type="presParOf" srcId="{333A1088-737F-45CB-B68E-254E46348037}" destId="{6BB5E863-4638-4E1D-BFDE-399D028AC4ED}" srcOrd="17" destOrd="0" presId="urn:microsoft.com/office/officeart/2005/8/layout/target3"/>
    <dgm:cxn modelId="{4219667F-CCB8-463B-B444-4366F9ED8C5F}" type="presParOf" srcId="{333A1088-737F-45CB-B68E-254E46348037}" destId="{5A5FFA88-C948-4069-8E93-59FA12366E83}" srcOrd="18" destOrd="0" presId="urn:microsoft.com/office/officeart/2005/8/layout/target3"/>
    <dgm:cxn modelId="{6C1D24A1-7794-4CC8-9B72-B9925B6323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6F48BFC-7EFF-415E-A86F-1F77CAA17660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F7CF63B-0E1B-4554-8C80-FC9A5B2BD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6AE5018-37D0-44F8-8A68-25887445AF7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36BEC-4D2D-47D4-91E4-671B2016CE3B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AD74F-A22C-45DA-9E88-6ED91669C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8AFD9-B8CF-4B4A-AC21-E6CFC6851D5F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8D5EF-1754-4A73-A46C-5B9596328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C4371-811C-4E1B-AC83-125D2F721CFE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38BD3-4598-407F-AD20-1D27C3581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6F125-8ADA-4157-8A16-EDCCA6BD136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4E549-1A82-4967-9368-329A5FBEE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FC0BB-1500-4CEC-ACC9-DDB9166CC15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15F7-10A3-41DD-8A92-9233E50BC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B949-D5C8-4916-87E4-11C0FE580AE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CE2E3-F691-4DC2-821F-0B9CBAD31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800D0-FD7F-4990-91B8-ACB99BC9063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23EB1-DA8C-4FAF-8353-3A2C58560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18D68-AF09-416F-AD39-4251236FC7C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F12CD-8263-4657-BD0E-890E400DF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ED8CE-27C5-4FAB-9961-D63C92FDBBE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99B73-84CA-451B-9CEE-D8D7D40DC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6AEC8-04C2-46A6-A960-651BA3FBA790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10413-1B53-4A3B-A0E0-07B4D1CE4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CD21-9D49-40B3-A3EC-C1A1CD7D2A4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23205-7E94-4504-BA7E-FF7F4A1B6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E65574-6A7F-4696-B560-D09793A9C71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C450C40-B356-4148-BA00-005C61625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Materiál pro výuku matematiky v 7. ročníku základní školy praktické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Určeno pro interaktivní tabuli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Opakování a procvičování látky – Převody jednotek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Prohlubování učební látky, úkoly pro její ověření – názorné ukázky, třídění obrázků podle společných vlastností, příklady k převádění jednotek /lze použít jako pracovní list/ doplňování výsledků se zpětnou vazbou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Vytvořeno: 20. 5.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775" y="1700213"/>
            <a:ext cx="3459163" cy="18716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Převody jednotek</a:t>
            </a:r>
            <a:endParaRPr lang="cs-CZ" dirty="0"/>
          </a:p>
        </p:txBody>
      </p:sp>
      <p:pic>
        <p:nvPicPr>
          <p:cNvPr id="1028" name="Picture 4" descr="C:\Users\riedelova\AppData\Local\Microsoft\Windows\Temporary Internet Files\Content.IE5\JGY81ZTH\MC9004126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000" y="4149725"/>
            <a:ext cx="2335213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riedelova\AppData\Local\Microsoft\Windows\Temporary Internet Files\Content.IE5\V11CBN7P\MC9002791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0613" y="4248150"/>
            <a:ext cx="1741487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riedelova\AppData\Local\Microsoft\Windows\Temporary Internet Files\Content.IE5\JGY81ZTH\MC9003080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97638" y="4198938"/>
            <a:ext cx="895350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613"/>
            <a:ext cx="8229600" cy="5445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Spoj co k sobě patří</a:t>
            </a:r>
            <a:endParaRPr lang="cs-CZ" dirty="0"/>
          </a:p>
        </p:txBody>
      </p:sp>
      <p:pic>
        <p:nvPicPr>
          <p:cNvPr id="2050" name="Picture 2" descr="C:\Users\riedelova\AppData\Local\Microsoft\Windows\Temporary Internet Files\Content.IE5\V11CBN7P\MC9003339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05438" y="5245100"/>
            <a:ext cx="1179512" cy="137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riedelova\AppData\Local\Microsoft\Windows\Temporary Internet Files\Content.IE5\UBWC9404\MC9001130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66025" y="5203825"/>
            <a:ext cx="1173163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riedelova\AppData\Local\Microsoft\Windows\Temporary Internet Files\Content.IE5\V11CBN7P\MC90005487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32300" y="3249613"/>
            <a:ext cx="1439863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riedelova\AppData\Local\Microsoft\Windows\Temporary Internet Files\Content.IE5\JGY81ZTH\MC90031888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1325" y="4084638"/>
            <a:ext cx="1920875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riedelova\AppData\Local\Microsoft\Windows\Temporary Internet Files\Content.IE5\F8365AB6\MP900313843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1638" y="5183188"/>
            <a:ext cx="939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riedelova\AppData\Local\Microsoft\Windows\Temporary Internet Files\Content.IE5\F8365AB6\MP90043924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55875" y="1725613"/>
            <a:ext cx="1141413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 descr="C:\Users\riedelova\AppData\Local\Microsoft\Windows\Temporary Internet Files\Content.IE5\JGY81ZTH\MC90028097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18063" y="1822450"/>
            <a:ext cx="1139825" cy="99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riedelova\AppData\Local\Microsoft\Windows\Temporary Internet Files\Content.IE5\V11CBN7P\MC90023529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84975" y="3116263"/>
            <a:ext cx="1743075" cy="104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 descr="C:\Users\riedelova\AppData\Local\Microsoft\Windows\Temporary Internet Files\Content.IE5\JGY81ZTH\MC90023446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627313" y="4383088"/>
            <a:ext cx="1266825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 descr="C:\Users\riedelova\AppData\Local\Microsoft\Windows\Temporary Internet Files\Content.IE5\V11CBN7P\MP900422831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41325" y="1628775"/>
            <a:ext cx="1535113" cy="189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Picture 15" descr="C:\Users\riedelova\AppData\Local\Microsoft\Windows\Temporary Internet Files\Content.IE5\UBWC9404\MC900433845[1]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778625" y="671513"/>
            <a:ext cx="1625600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095625" cy="1143000"/>
          </a:xfrm>
        </p:spPr>
        <p:txBody>
          <a:bodyPr/>
          <a:lstStyle/>
          <a:p>
            <a:r>
              <a:rPr lang="cs-CZ" sz="5400" i="1" smtClean="0"/>
              <a:t>Doplň: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374062" cy="45370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1km =                m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 1hod  =         min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1dm =              cm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   1 l =              ml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 1kg =                 g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08400" y="1916113"/>
            <a:ext cx="6524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635375" y="285273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60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08400" y="3716338"/>
            <a:ext cx="647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63938" y="4581525"/>
            <a:ext cx="6524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4300" y="5516563"/>
            <a:ext cx="6524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908050"/>
            <a:ext cx="32781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Zkontroluj:</a:t>
            </a:r>
            <a:r>
              <a:rPr lang="cs-CZ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103688" cy="836613"/>
          </a:xfrm>
        </p:spPr>
        <p:txBody>
          <a:bodyPr/>
          <a:lstStyle/>
          <a:p>
            <a:r>
              <a:rPr lang="cs-CZ" sz="3600" smtClean="0"/>
              <a:t>Převáděj jednotky: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r>
              <a:rPr lang="cs-CZ" sz="4800" dirty="0" smtClean="0"/>
              <a:t>5  dm =              cm =              mm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2 hod =              min 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  5 kg =                 g         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2  km =                 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      3t =                 kg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          3l =                dl =              ml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635375" y="1773238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516688" y="1773238"/>
            <a:ext cx="5349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500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851275" y="5445125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35375" y="4724400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3000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63938" y="2492375"/>
            <a:ext cx="534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120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63938" y="3213100"/>
            <a:ext cx="6524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5000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63938" y="3933825"/>
            <a:ext cx="6524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2000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588125" y="5373688"/>
            <a:ext cx="6524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3000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23850" y="692150"/>
            <a:ext cx="22082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Zkontroluj: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413" y="0"/>
            <a:ext cx="3529012" cy="1143000"/>
          </a:xfrm>
        </p:spPr>
        <p:txBody>
          <a:bodyPr/>
          <a:lstStyle/>
          <a:p>
            <a:r>
              <a:rPr lang="cs-CZ" smtClean="0"/>
              <a:t>Sečti:</a:t>
            </a:r>
          </a:p>
        </p:txBody>
      </p:sp>
      <p:pic>
        <p:nvPicPr>
          <p:cNvPr id="6" name="Obrázek 5" descr="Obrázek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1025" y="1196975"/>
            <a:ext cx="1185863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16013" y="2492375"/>
            <a:ext cx="644525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500g</a:t>
            </a:r>
          </a:p>
        </p:txBody>
      </p:sp>
      <p:pic>
        <p:nvPicPr>
          <p:cNvPr id="8" name="Obrázek 7" descr="Obrázek21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35238" y="1196975"/>
            <a:ext cx="131603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348038" y="2276475"/>
            <a:ext cx="576262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pic>
        <p:nvPicPr>
          <p:cNvPr id="14" name="Obrázek 13" descr="MB900400579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00338" y="3141663"/>
            <a:ext cx="15684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419475" y="4365625"/>
            <a:ext cx="64770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 dl</a:t>
            </a:r>
          </a:p>
        </p:txBody>
      </p:sp>
      <p:pic>
        <p:nvPicPr>
          <p:cNvPr id="16" name="Obrázek 15" descr="Kopie - MB900434160 – kopie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7900" y="2997200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MB900056813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5013325"/>
            <a:ext cx="1484312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MB90007880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59113" y="5084763"/>
            <a:ext cx="1397000" cy="139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MB900182248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19700" y="4868863"/>
            <a:ext cx="1541463" cy="154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300788" y="5805488"/>
            <a:ext cx="588962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1km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27088" y="6092825"/>
            <a:ext cx="817562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200cm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851275" y="5229225"/>
            <a:ext cx="725488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50dm</a:t>
            </a:r>
          </a:p>
        </p:txBody>
      </p:sp>
      <p:sp>
        <p:nvSpPr>
          <p:cNvPr id="25" name="Plus 24"/>
          <p:cNvSpPr/>
          <p:nvPr/>
        </p:nvSpPr>
        <p:spPr>
          <a:xfrm>
            <a:off x="4643438" y="5445125"/>
            <a:ext cx="433387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4284663" y="3789363"/>
            <a:ext cx="431800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Plus 26"/>
          <p:cNvSpPr/>
          <p:nvPr/>
        </p:nvSpPr>
        <p:spPr>
          <a:xfrm>
            <a:off x="4140200" y="1700213"/>
            <a:ext cx="431800" cy="43338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Plus 27"/>
          <p:cNvSpPr/>
          <p:nvPr/>
        </p:nvSpPr>
        <p:spPr>
          <a:xfrm>
            <a:off x="1979613" y="1700213"/>
            <a:ext cx="431800" cy="43338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2195513" y="3789363"/>
            <a:ext cx="431800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2268538" y="5589588"/>
            <a:ext cx="431800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Je rovno 31"/>
          <p:cNvSpPr/>
          <p:nvPr/>
        </p:nvSpPr>
        <p:spPr>
          <a:xfrm>
            <a:off x="6804025" y="1773238"/>
            <a:ext cx="431800" cy="360362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Je rovno 32"/>
          <p:cNvSpPr/>
          <p:nvPr/>
        </p:nvSpPr>
        <p:spPr>
          <a:xfrm>
            <a:off x="6804025" y="3789363"/>
            <a:ext cx="431800" cy="360362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Je rovno 33"/>
          <p:cNvSpPr/>
          <p:nvPr/>
        </p:nvSpPr>
        <p:spPr>
          <a:xfrm>
            <a:off x="6875463" y="5445125"/>
            <a:ext cx="433387" cy="360363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8316913" y="1412875"/>
            <a:ext cx="5461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g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8356600" y="3429000"/>
            <a:ext cx="7874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dl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8396288" y="5157788"/>
            <a:ext cx="74771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m</a:t>
            </a:r>
          </a:p>
        </p:txBody>
      </p:sp>
      <p:pic>
        <p:nvPicPr>
          <p:cNvPr id="38" name="Zástupný symbol pro obsah 3" descr="MB900325458 – kopie.JPG"/>
          <p:cNvPicPr>
            <a:picLocks noGrp="1" noChangeAspect="1"/>
          </p:cNvPicPr>
          <p:nvPr>
            <p:ph idx="1"/>
          </p:nvPr>
        </p:nvPicPr>
        <p:blipFill>
          <a:blip r:embed="rId10"/>
          <a:srcRect/>
          <a:stretch>
            <a:fillRect/>
          </a:stretch>
        </p:blipFill>
        <p:spPr>
          <a:xfrm>
            <a:off x="4716463" y="1268413"/>
            <a:ext cx="1612900" cy="1612900"/>
          </a:xfrm>
        </p:spPr>
      </p:pic>
      <p:pic>
        <p:nvPicPr>
          <p:cNvPr id="40" name="Obrázek 39" descr="MB900408847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68313" y="3213100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971550" y="4365625"/>
            <a:ext cx="9366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100ml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9" grpId="0" animBg="1"/>
      <p:bldP spid="15" grpId="0" animBg="1"/>
      <p:bldP spid="20" grpId="0" animBg="1"/>
      <p:bldP spid="21" grpId="0" animBg="1"/>
      <p:bldP spid="22" grpId="0" animBg="1"/>
      <p:bldP spid="35" grpId="0"/>
      <p:bldP spid="36" grpId="0"/>
      <p:bldP spid="37" grpId="0"/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rázek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1025" y="1196975"/>
            <a:ext cx="1185863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16013" y="2492375"/>
            <a:ext cx="644525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500g</a:t>
            </a:r>
          </a:p>
        </p:txBody>
      </p:sp>
      <p:pic>
        <p:nvPicPr>
          <p:cNvPr id="8" name="Obrázek 7" descr="Obrázek21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35238" y="1196975"/>
            <a:ext cx="131603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348038" y="2276475"/>
            <a:ext cx="576262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1kg</a:t>
            </a:r>
          </a:p>
        </p:txBody>
      </p:sp>
      <p:pic>
        <p:nvPicPr>
          <p:cNvPr id="14" name="Obrázek 13" descr="MB900400579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00338" y="3141663"/>
            <a:ext cx="15684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419475" y="4365625"/>
            <a:ext cx="64770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 dl</a:t>
            </a:r>
          </a:p>
        </p:txBody>
      </p:sp>
      <p:pic>
        <p:nvPicPr>
          <p:cNvPr id="16" name="Obrázek 15" descr="Kopie - MB900434160 – kopie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7900" y="2997200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MB900056813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5013325"/>
            <a:ext cx="1484312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MB90007880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59113" y="5084763"/>
            <a:ext cx="1397000" cy="139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MB900182248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19700" y="4868863"/>
            <a:ext cx="1541463" cy="154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300788" y="5805488"/>
            <a:ext cx="588962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1km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27088" y="6092825"/>
            <a:ext cx="817562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200cm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851275" y="5229225"/>
            <a:ext cx="725488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50dm</a:t>
            </a:r>
          </a:p>
        </p:txBody>
      </p:sp>
      <p:sp>
        <p:nvSpPr>
          <p:cNvPr id="25" name="Plus 24"/>
          <p:cNvSpPr/>
          <p:nvPr/>
        </p:nvSpPr>
        <p:spPr>
          <a:xfrm>
            <a:off x="4643438" y="5445125"/>
            <a:ext cx="433387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4284663" y="3789363"/>
            <a:ext cx="431800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Plus 26"/>
          <p:cNvSpPr/>
          <p:nvPr/>
        </p:nvSpPr>
        <p:spPr>
          <a:xfrm>
            <a:off x="4140200" y="1700213"/>
            <a:ext cx="431800" cy="43338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Plus 27"/>
          <p:cNvSpPr/>
          <p:nvPr/>
        </p:nvSpPr>
        <p:spPr>
          <a:xfrm>
            <a:off x="1979613" y="1700213"/>
            <a:ext cx="431800" cy="433387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2195513" y="3789363"/>
            <a:ext cx="431800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2268538" y="5589588"/>
            <a:ext cx="431800" cy="43180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Je rovno 31"/>
          <p:cNvSpPr/>
          <p:nvPr/>
        </p:nvSpPr>
        <p:spPr>
          <a:xfrm>
            <a:off x="6227763" y="1773238"/>
            <a:ext cx="431800" cy="360362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Je rovno 32"/>
          <p:cNvSpPr/>
          <p:nvPr/>
        </p:nvSpPr>
        <p:spPr>
          <a:xfrm>
            <a:off x="6804025" y="3789363"/>
            <a:ext cx="431800" cy="360362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Je rovno 33"/>
          <p:cNvSpPr/>
          <p:nvPr/>
        </p:nvSpPr>
        <p:spPr>
          <a:xfrm>
            <a:off x="6875463" y="5445125"/>
            <a:ext cx="433387" cy="360363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8316913" y="1412875"/>
            <a:ext cx="5461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g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8356600" y="3429000"/>
            <a:ext cx="7874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dl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8396288" y="5157788"/>
            <a:ext cx="74771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m</a:t>
            </a:r>
          </a:p>
        </p:txBody>
      </p:sp>
      <p:pic>
        <p:nvPicPr>
          <p:cNvPr id="31" name="Zástupný symbol pro obsah 3" descr="MB900325458 – kopie.JPG"/>
          <p:cNvPicPr>
            <a:picLocks noGrp="1" noChangeAspect="1"/>
          </p:cNvPicPr>
          <p:nvPr>
            <p:ph idx="1"/>
          </p:nvPr>
        </p:nvPicPr>
        <p:blipFill>
          <a:blip r:embed="rId10"/>
          <a:srcRect/>
          <a:stretch>
            <a:fillRect/>
          </a:stretch>
        </p:blipFill>
        <p:spPr>
          <a:xfrm>
            <a:off x="4716463" y="1268413"/>
            <a:ext cx="1612900" cy="1612900"/>
          </a:xfrm>
        </p:spPr>
      </p:pic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804025" y="1700213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1750</a:t>
            </a:r>
          </a:p>
        </p:txBody>
      </p:sp>
      <p:pic>
        <p:nvPicPr>
          <p:cNvPr id="39" name="Obrázek 38" descr="MB900408847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68313" y="3213100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971550" y="4365625"/>
            <a:ext cx="9366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100ml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7235825" y="5300663"/>
            <a:ext cx="1225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1 700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484438" y="0"/>
            <a:ext cx="3810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Zkontroluj si:</a:t>
            </a:r>
          </a:p>
        </p:txBody>
      </p:sp>
      <p:sp>
        <p:nvSpPr>
          <p:cNvPr id="22560" name="TextovéPole 43"/>
          <p:cNvSpPr txBox="1">
            <a:spLocks noChangeArrowheads="1"/>
          </p:cNvSpPr>
          <p:nvPr/>
        </p:nvSpPr>
        <p:spPr bwMode="auto">
          <a:xfrm>
            <a:off x="7596188" y="3644900"/>
            <a:ext cx="6524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52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5" grpId="0" animBg="1"/>
      <p:bldP spid="20" grpId="0" animBg="1"/>
      <p:bldP spid="21" grpId="0" animBg="1"/>
      <p:bldP spid="22" grpId="0" animBg="1"/>
      <p:bldP spid="35" grpId="0"/>
      <p:bldP spid="36" grpId="0"/>
      <p:bldP spid="37" grpId="0"/>
      <p:bldP spid="38" grpId="0"/>
      <p:bldP spid="40" grpId="0" animBg="1"/>
      <p:bldP spid="42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r>
              <a:rPr lang="cs-CZ" smtClean="0"/>
              <a:t>Foto potravin: autor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157</Words>
  <Application>Microsoft Office PowerPoint</Application>
  <PresentationFormat>On-screen Show (4:3)</PresentationFormat>
  <Paragraphs>66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ANOTACE</vt:lpstr>
      <vt:lpstr> Převody jednotek</vt:lpstr>
      <vt:lpstr>Spoj co k sobě patří</vt:lpstr>
      <vt:lpstr>Doplň:</vt:lpstr>
      <vt:lpstr>Převáděj jednotky:</vt:lpstr>
      <vt:lpstr>Sečti: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Riedelová Jitka</dc:creator>
  <cp:lastModifiedBy>riedel</cp:lastModifiedBy>
  <cp:revision>32</cp:revision>
  <dcterms:created xsi:type="dcterms:W3CDTF">2012-09-17T12:35:02Z</dcterms:created>
  <dcterms:modified xsi:type="dcterms:W3CDTF">2012-12-26T18:28:31Z</dcterms:modified>
</cp:coreProperties>
</file>